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Sarai Abram's wife bare him no children: and she had an handmaid, an Egyptian, whose name was Hag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Sarai Abram's wife bare him no children: and she had an handmaid, an Egyptian, whose name was Haga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rai said unto Abram, Behold now, the LORD has restrained me from bearing: I pray you, go in unto my maid; it may be that I may obtain children by her. And Abram hearkened to the voice of Sarai.]]></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rai said unto Abram, Behold now, the LORD has restrained me from bearing: I pray you, go in unto my maid; it may be that I may obtain children by her. And Abram hearkened to the voice of Sarai.]]></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rai said unto Abram, Behold now, the LORD has restrained me from bearing: I pray you, go in unto my maid; it may be that I may obtain children by her. And Abram hearkened to the voice of Sarai.]]></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rai Abram's wife took Hagar her maid the Egyptian, after Abram had dwelt ten years in the land of Canaan, and gave her to her husband Abram to be his wif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rai Abram's wife took Hagar her maid the Egyptian, after Abram had dwelt ten years in the land of Canaan, and gave her to her husband Abram to be his wif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rai Abram's wife took Hagar her maid the Egyptian, after Abram had dwelt ten years in the land of Canaan, and gave her to her husband Abram to be his wif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went in unto Hagar, and she conceived: and when she saw that she had conceived, her mistress was despised in her ey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went in unto Hagar, and she conceived: and when she saw that she had conceived, her mistress was despised in her ey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rai said unto Abram, My wrong be upon you: I have given my maid into your bosom; and when she saw that she had conceived, I was despised in her eyes: the LORD judge between me and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rai said unto Abram, My wrong be upon you: I have given my maid into your bosom; and when she saw that she had conceived, I was despised in her eyes: the LORD judge between me and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rai said unto Abram, My wrong be upon you: I have given my maid into your bosom; and when she saw that she had conceived, I was despised in her eyes: the LORD judge between me and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Abram said unto Sarai, Behold, your maid is in yours hand; do to her as it pleases you. And when Sarai dealt hardly with her, she fled from her fa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Abram said unto Sarai, Behold, your maid is in yours hand; do to her as it pleases you. And when Sarai dealt hardly with her, she fled from her fa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Abram said unto Sarai, Behold, your maid is in yours hand; do to her as it pleases you. And when Sarai dealt hardly with her, she fled from her fa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angel of the LORD found her by a fountain of water in the wilderness, by the fountain in the way to Shu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aid, Hagar, Sarai's maid, whence came you? and where will you go? And she said, I flee from the face of my mistress Sarai.]]></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aid, Hagar, Sarai's maid, whence came you? and where will you go? And she said, I flee from the face of my mistress Sarai.]]></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angel of the LORD said unto her, Return to your mistress, and submit yourself under her hand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angel of the LORD said unto her, Return to your mistress, and submit yourself under her hand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angel of the LORD said unto her, I will multiply your seed exceedingly, that it shall not be numbered for multitud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angel of the LORD said unto her, I will multiply your seed exceedingly, that it shall not be numbered for multitud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ngel of the LORD said unto her, Behold, you are with child and shall bear a son, and shall call his name Ishmael; because the LORD has heard your afflict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ngel of the LORD said unto her, Behold, you are with child and shall bear a son, and shall call his name Ishmael; because the LORD has heard your afflict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will be a wild man; his hand will be against every man, and every man's hand against him; and he shall dwell in the presence of all his brethr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will be a wild man; his hand will be against every man, and every man's hand against him; and he shall dwell in the presence of all his brethr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he called the name of the LORD that spoke unto her, You God see me: for she said, Have I also here looked after him that sees 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he called the name of the LORD that spoke unto her, You God see me: for she said, Have I also here looked after him that sees 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the well was called Beerlahairoi; behold, it is between Kadesh and Ber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the well was called Beerlahairoi; behold, it is between Kadesh and Ber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agar bare Abram a son: and Abram called his son's name, which Hagar bare, Ishma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agar bare Abram a son: and Abram called his son's name, which Hagar bare, Ishma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bram was fourscore and six years old, when Hagar bare Ishmael to Abra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பிராமுடைய மனைவியாகிய சாராய்க்குப் பிள்ளையில்லாதிருந்தது. எகிப்து தேசத்தாளாகிய ஆகார் என்னும்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ஒரு அடிமைப் பெண் அவளுக்கு இ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ராய் ஆபிராமை நோக்கி: நான் பிள்ளைபெறாதபடிக்குக் கர்த்தர் என் கர்ப்பத்தை அடைத்திருக்கிறார்;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மைப் பெண்ணோடே சேரும், ஒருவேளை அவளால் என் வீடு கட்டப்படும் என்றாள். சாராயின் வார்த்தைக்கு ஆ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பிராம் கானான் தேசத்தில் பத்து வருஷம் குடியிருந்தபின்பு, ஆபிராமின் மனைவியாகிய சாராய் எகி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ளான தன் அடிமைப்பெண்ணாகிய ஆகாரை அழைத்து, அவளைத் தன் புருஷனாகிய ஆபிராமுக்கு மறுமனையாட்டி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ஆகாரோடே சேர்ந்தபோது, அவள் கர்ப்பந்தரித்தாள்; அவள் தான் கர்ப்பவதியானதைக் கண்டபோ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ரை அற்பமாக எண்ணி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சாராய் ஆபிராமை நோக்கி: எனக்கு நேரிட்ட அநியாயம் உமதுமேல் சுமரும்; என் அடிமைப்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மடியிலே கொடுத்தேன்; அவள் தான் கர்ப்பவதியானதைக் கண்டு என்னை அற்பமாக எண்ணுகிறாள்;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ம் உமக்கும் நடுநின்று நியாயந்தீர்ப்பாராக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 ஆபிராம் சாராயை நோக்கி: இதோ உன் அடிமைப்பெண் உன் கைக்குள் இருக்கிறாள்; உன் பார்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னபடி அவளுக்குச் செய் என்றான். அப்பொழுது சாராய் அவளைக் கடினமாய் நடத்தினபடியால் அவள் அவளை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டைய தூதனானவர் அவளை வனாந்தரத்திலே சூருக்குப்போகிற வழியருகே இருக்கிற நீரூற்றண்டையில்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ராயின் அடிமைப்பெண்ணாகிய ஆகாரே, எங்கேயிருந்து வருகிறாய்? எங்கே போகிறாய்? என்று கேட்டார்;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என் நாச்சியாராகிய சாராயைவிட்டு ஓடிப்போ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கர்த்தருடைய தூதனானவர்: நீ உன் நாச்சியாரண்டைக்குத் திரும்பிப்போய், அவள் கையின்கீ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ங்கியி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னும் கர்த்தருடைய தூதனானவர் அவளை நோக்கி: உன் சந்ததியை மிகவும் பெருகப்பண்ணுவேன்; அது 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முடியாததா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கர்த்தருடைய தூதனானவர் அவளை நோக்கி: நீ கர்ப்பவதியாயிருக்கிறாய், ஒரு குமாரனைப் பெறு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ன் அங்கலாய்ப்பைக் கேட்டபடியினால், அவனுக்கு இஸ்மவேல் என்று பேரி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துஷ்டமனுஷனாயிருப்பான்; அவனுடைய கை எல்லாருக்கும் விரோதமாகவும், எல்லாருடைய கையு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வும் இருக்கும்; தன் சகோதரர் எல்லாருக்கும் எதிராகக் குடியிரு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அவள்: என்னைக் காண்பவரை நானும் என்னிடத்தில் கண்டேன் அல்லவா என்று சொல்லி, தன்னோடே பே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நீர் என்னைக் காண்கிற தேவன்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அந்தத் துரவு பெயர் லகாய்ரோயீ என்னப்பட்டது; அது காதேசுக்கும் பாரேத்துக்கும்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கார் ஆபிராமுக்கு ஒரு குமாரனைப் பெற்றாள்; ஆபிராம் ஆகார் பெற்ற தன் குமாரனுக்கு இஸ்மவே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ர் ஆபிராமுக்கு இஸ்மவேலைப் பெற்றபோது, ஆபிராம் எண்பத்தாறு வய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6]]></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2026-10-21T01:49:32Z</dcterms:created>
  <dcterms:modified xsi:type="dcterms:W3CDTF">2026-10-21T01:49:32Z</dcterms:modified>
  <dc:title>ஆதியாகமம்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