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கேத்தூராள் என்னும் பேர் கொண்ட ஒரு ஸ்திரீயையும் விவாகம்பண்ண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ச் சிம்ரானையும், யக்ஷானையும், மேதானையும், மீதியானையும், இஸ்பாக்கையும், சூவாகையும் பெற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க்ஷான் சேபாவையும், தேதானையும் பெற்றான்; தேதானுடைய குமாரர் அசூரீம், லெத்தூசீம், லெயூமீம் என்பவ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ுடைய குமாரர் ஏப்பா, ஏப்பேர், ஆனோக்கு, அபீதா, எல்தாகா என்பவர்கள்; இவர்கள் எல்லாரும் கேத்தூராளின் பிள்ள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் தனக்கு உண்டான யாவையும் ஈசாக்குக்குக்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உயிரோடிருந்த ஆயுசு நாட்கள் நூற்று எழுபத்தைந்து வருஷ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 மனைவியாகிய சாராளும் அடக்கம்பண்ண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ாளுடைய அடிமைப்பெண்ணாகிய எகிப்து தேசத்தாளான ஆகார் ஆபிரகாமுக்குப் பெற்ற குமாரனாகிய இஸ்மவேலின் வம்ச வரலாற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ாளுடைய அடிமைப்பெண்ணாகிய எகிப்து தேசத்தாளான ஆகார் ஆபிரகாமுக்குப் பெற்ற குமாரனாகிய இஸ்மவேலின் வம்ச வரலாற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்பல சந்ததிகளாய்ப் பிரிந்த இஸ்மவேலின் புத்திரருடைய நாமங்களாவன; இஸ்மவேலுடைய மூத்த மகன் நெபாயோத்; பின்பு கேதார், அத்பியேல், மிப்சா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ஷ்மா, தூமா, மாசா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ார், தேமா, யெத்தூர், நாபீஸ், கேத்மா என்பவை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ின் குமாரனாகிய ஈசாக்குடைய வம்ச வரலாறு; ஆபிரகாம் ஈசாக்க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சவகாலம் பூரணமானபோது, அவள் கர்ப்பத்தில் இரட்டைப் பிள்ளைகள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நாள் ஏசா வெளியிலிருந்து களைத்து வந்தபோது, யாக்கோபு கூழ் சமைத்துக்கொண்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ாக்கோபு: உன் சேஷ்ட புத்திரபாகத்தை இன்று எனக்கு விற்றுப்போட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ஏசா: இதோ, நான் சாகப்போகிறேனே, இந்தச் சேஷ்டபுத்திரபாகம் எனக்கு என்னத்திற்க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్రాహాము మరల ఒక స్త్రీని వివాహము చేసికొనెను, ఆమె పేరు కెతూర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మె అతనికి జిమ్రాను, యొక్షాను, మెదాను, మిద్యాను, ఇష్బాకు, షూవహు అనువారి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ొక్షాను షేబను దెదానును కనెను. అష్షూరీయులు లెతూషీయులు లెయుమీయులు అనువారు ఆ దెదాను సంతతి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యిఫా ఏఫెరు హనోకు అబీదా ఎల్దాయా అనువారు ఆ మిద్యాను సంతతి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ీరందరు కెతూరా సంతతివారు. అబ్రాహాము తనకు కలిగినది యావత్తు ఇస్సాకు 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బ్రాహాము తన ఉపపత్నుల కుమారులకు బహుమానము లిచ్చి, తాను సజీవుడై యుండగానే తన కుమారుడగు ఇస్స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నుండి తూర్పుతట్టుగా తూర్పు దేశమునకు వారిని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బ్రాహాము బ్రదికిన సంవత్సరములు నూట డెబ్బదియై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బ్రాహాము నిండు వృద్ధాప్య మునకు వచ్చినవాడై మంచి ముసలితనమున ప్రాణమువిడిచి మృతిబొంద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యొద్దకు చేర్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హిత్తీయుడైన సోహరు కుమారుడగు ఎఫ్రోను పొలమందలి మక్పేలా గుహలో అతని కుమారులగు ఇస్సాకును ఇష్మాయ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పాతిపెట్టిరి; అది మమ్రే యెదుట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బ్రాహాము హేతు కుమారులయొద్ద కొనిన పొలములోనే అబ్రాహామును అతని భార్యయైన శారాయును పాతి పెట్ట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బ్రాహాము మృతిబొందిన తరువాత దేవుడు అతని కుమారుడగు ఇస్సాకును ఆశీర్వ దించెను; అప్పుడు ఇస్స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ేయేర్‌ లహాయిరోయి దగ్గర కాపు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ఐగుప్తీయురాలును శారా దాసియునైన హాగరు అబ్రాహామునకు కనిన అబ్రాహాము కుమారుడగు ఇష్మా యేలు వంశావళ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ష్మాయేలు జ్యేష్ఠకుమారుడైన నేబాయోతు కేదారు అద్బయేలు మిబ్శ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ిష్మా దూమానమశ్శ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హదరు తేమా యెతూరు నాపీషు కెదె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వి వారి వారి వంశావళుల ప్రకారము వారి వారి పేరుల చొప్పున ఇష్మాయేలు కుమారులయొక్క పేరులు వార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ామములలోను వారి వారి కోటలలోను ఇష్మాయేలు కుమారులు వీరే, వారి పేరులు ఇవే, వారివారి జనముల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పండ్రెండుగురు రాజ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ష్మాయేలు బ్రదికిన సంవత్సరములు నూట ముప్పది యేడు. అప్పుడతడు ప్రాణమువిడిచి మృతిబొంది తన పిత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చేర్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అష్షూరునకు వెళ్లు మార్గమున హవీలా మొదలుకొని ఐగుప్తు ఎదుటనున్న షూరువరకు నివ సించువారు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ందరి యెదుట నివాస మేర్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బ్రాహాము కుమారుడగు ఇస్సాకు వంశావళియిదే. అబ్రాహాము ఇస్సాక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స్సాకు పద్దనరాములో నివసించు సిరియావాడైన బెతూయేలు కుమార్తెయును సిరియావాడైన లాబాను సహోదరి య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బ్కాను పెండ్లిచేసికొన్నప్పుడు నలుబది సంవత్సరము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స్సాకు భార్య గొడ్రాలు గనుక అతడు ఆమె విషయమై యెహోవాను వేడుకొనెను. యెహోవా అతని ప్రార్థన వి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అతని భార్య యైన రిబ్కా గర్భవత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మె గర్భములో శిశువులు ఒకనితో నొకడు పెనుగులాడిరి గనుక ఆమెఈలాగైతే నేను బ్రదుకుట యెందుకని అ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విషయమై యెహోవాను అడుగ వెళ్లెను. అప్పుడు యెహోవా ఆమెతో న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రెండు జనములు నీ గర్భములో కలవు.రెండు జనపదములు నీ కడుపులోనుండి ప్రత్యేకముగా వచ్చును. ఒక జనపదము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జనపదము బలిష్టమై యుండును. పెద్దవాడు చిన్నవానికి దాసుడగ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మె ప్రసూతి కావలసిన దినములు నిండినప్పుడు ఆమె గర్భమందు కవలవారు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ొదటివాడు ఎఱ్ఱనివాడుగా బయటికివచ్చెను. అతని ఒళ్లంతయు రోమ వస్త్రమువలె నుండెను గనుక అతనికి ఏశ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పేరు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రువాత అతని సహోదరుడు బయటికి వచ్చి నప్పుడు అతని చెయ్యి ఏశావు మడిమెను పట్టుకొని యు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యాకోబు అను పేరు పెట్ట బడెను. ఆమె వారిని కనినప్పుడు ఇస్సాకు అరువదియేండ్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 చిన్నవారు ఎదిగినప్పుడు ఏశావు వేటాడుటయందు నేర్పరియై అరణ్యవాసిగా నుండెను; యాకోబు సాధు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లలో నివస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స్సాకు ఏశావు తెచ్చిన వేటమాంసమును తినుచుండెను గనుక అతని ప్రేమించెను; రిబ్కా యాకోబును ప్రేమ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ఒకనాడు యాకోబు కలగూరవంటకము వండుకొను చుండగా ఏశావు అలసినవాడై పొలములోనుండ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ు అలసియున్నాను; ఆ యెఱ్ఱయెఱ్ఱగా నున్న దానిలో కొంచెము దయచేసి నాకు పెట్టుమని అడిగెను; అంద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పేరు ఎదోము అ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ు యాకోబునీ జ్యేష్ఠత్వము నేడు నాకిమ్మ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ఏశావు నేను చావబోవుచున్నాను గదా జ్యేష్ఠత్వము నాకెందుక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ాకోబు నేడు నాతో ప్రమాణము చేయుమనెను. అతడు యాకోబుతో ప్రమాణముచేసి అతనికి జ్యేష్ఠత్వమును అమి్మ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ాకోబు ఆహార మును చిక్కుడుకాయల వంటకమును ఏశావు కిచ్చెను; అతడు తిని త్రాగి లేచిపోయెను. అట్లు ఏశ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జ్యేష్ఠత్వమును తృణ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2026-10-21T01:59:04Z</dcterms:created>
  <dcterms:modified xsi:type="dcterms:W3CDTF">2026-10-21T01:59:04Z</dcterms:modified>
  <dc:title>ఆదికాండము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