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ட்டணத்துக்குள் இருந்த ஜனங்கள் எல்லாரும் அவர்களைத் துரத்தும்படி கூப்பிட்டுக்கொண்டு யோசுவாவைப் பின்தொடர்ந்து பட்டணத்தைவிட்டு அப்புறப்ப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ட்டணத்துக்குள் இருந்த ஜனங்கள் எல்லாரும் அவர்களைத் துரத்தும்படி கூப்பிட்டுக்கொண்டு யோசுவாவைப் பின்தொடர்ந்து பட்டணத்தைவிட்டு அப்புறப்ப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யோசுவாவை நோக்கி: நீ பயப்படாமலும் கலங்காமலும் இரு; நீ யுத்த ஜனங்கள் யாவரையும் கூட்டிக்கொண்டு எழுந்து, ஆயிபட்டணத்தின்மேல் போ, இதோ ஆயியின் ராஜாவையும் அவன் ஜனத்தையும் அவன் பட்டணத்தையும் அவன் நாட்டையும் உன் கையிலே ஒப்புக்கொடு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யோசுவாவை நோக்கி: நீ பயப்படாமலும் கலங்காமலும் இரு; நீ யுத்த ஜனங்கள் யாவரையும் கூட்டிக்கொண்டு எழுந்து, ஆயிபட்டணத்தின்மேல் போ, இதோ ஆயியின் ராஜாவையும் அவன் ஜனத்தையும் அவன் பட்டணத்தையும் அவன் நாட்டையும் உன் கையிலே ஒப்புக்கொடு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யோசுவாவை நோக்கி: நீ பயப்படாமலும் கலங்காமலும் இரு; நீ யுத்த ஜனங்கள் யாவரையும் கூட்டிக்கொண்டு எழுந்து, ஆயிபட்டணத்தின்மேல் போ, இதோ ஆயியின் ராஜாவையும் அவன் ஜனத்தையும் அவன் பட்டணத்தையும் அவன் நாட்டையும் உன் கையிலே ஒப்புக்கொடு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யியிலும் பெத்தேலிலும் இஸ்ரவேலைப் பின்தொடராத மனுஷன் இருந்ததில்லை; பட்டணத்தைத் திறந்துவைத்துவிட்டு, இஸ்ரவேலரைத் துரத்திக்கொண்ட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யியிலும் பெத்தேலிலும் இஸ்ரவேலைப் பின்தொடராத மனுஷன் இருந்ததில்லை; பட்டணத்தைத் திறந்துவைத்துவிட்டு, இஸ்ரவேலரைத் துரத்திக்கொண்டு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ரிகோவுக்கும் அதின் ராஜாவுக்கும் செய்ததுபோல, ஆயிக்கும் அதின் ராஜாவுக்கும் செய்யக்கடவாய்; அதில் கொள்ளையிட்ட பொருள்களையும் மிருக ஜீவன்களையும் உங்களுக்குக் கொள்ளையாக எடுத்துக்கொள்ளலாம், பட்டணத்துக்குப் பின்னாலே பதிவிடையை வை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ரிகோவுக்கும் அதின் ராஜாவுக்கும் செய்ததுபோல, ஆயிக்கும் அதின் ராஜாவுக்கும் செய்யக்கடவாய்; அதில் கொள்ளையிட்ட பொருள்களையும் மிருக ஜீவன்களையும் உங்களுக்குக் கொள்ளையாக எடுத்துக்கொள்ளலாம், பட்டணத்துக்குப் பின்னாலே பதிவிடையை வை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ரிகோவுக்கும் அதின் ராஜாவுக்கும் செய்ததுபோல, ஆயிக்கும் அதின் ராஜாவுக்கும் செய்யக்கடவாய்; அதில் கொள்ளையிட்ட பொருள்களையும் மிருக ஜீவன்களையும் உங்களுக்குக் கொள்ளையாக எடுத்துக்கொள்ளலாம், பட்டணத்துக்குப் பின்னாலே பதிவிடையை வை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் யோசுவாவை நோக்கி: உன் கையில் இருக்கிற ஈட்டியை ஆயிக்கு நேராக நீட்டு; அதை உன் கையில் ஒப்புக்கொடுப்பேன் என்றார்; அப்படியே யோசுவா தன் கையில் இருந்த ஈட்டியைப் பட்டணத்துக்கு நேராக நீட்ட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் யோசுவாவை நோக்கி: உன் கையில் இருக்கிற ஈட்டியை ஆயிக்கு நேராக நீட்டு; அதை உன் கையில் ஒப்புக்கொடுப்பேன் என்றார்; அப்படியே யோசுவா தன் கையில் இருந்த ஈட்டியைப் பட்டணத்துக்கு நேராக நீட்ட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யியின்மேல் போக, யோசுவாவும் சகல யுத்த ஜனங்களும் எழுந்து புறப்பட்டார்கள்; யோசுவா யுத்தவீரரான முப்பதினாயிரம் பேரைத் தெரிந்தெடுத்து இராத்திரியிலே அவர்களை அனுப்ப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யியின்மேல் போக, யோசுவாவும் சகல யுத்த ஜனங்களும் எழுந்து புறப்பட்டார்கள்; யோசுவா யுத்தவீரரான முப்பதினாயிரம் பேரைத் தெரிந்தெடுத்து இராத்திரியிலே அவர்களை அனுப்ப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கையை நீட்டினவுடனே, பதிவிருந்தவர்கள் தீவிரமாய்த் தாங்கள் இருந்த இடத்திலிருந்து எழும்பி ஓடி, பட்டணத்துக்கு வந்து, அதைப்பிடித்து, தீவிரத்தோடே பட்டணத்தைத் தீக்கொளுத்த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கையை நீட்டினவுடனே, பதிவிருந்தவர்கள் தீவிரமாய்த் தாங்கள் இருந்த இடத்திலிருந்து எழும்பி ஓடி, பட்டணத்துக்கு வந்து, அதைப்பிடித்து, தீவிரத்தோடே பட்டணத்தைத் தீக்கொளுத்த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யியின் மனுஷர் பின்னிட்டுப் பார்த்தபோது, இதோ பட்டணத்தின் புகை ஆகாசத்தில் எழும்புகிறதைக் கண்டார்கள்; அப்பொழுது அங்கும் இங்கும் ஓடிப்போகிறதற்கு அவர்களுக்கு இடம் இல்லாமற்போயிற்று; வனாந்தரத்துக்கு ஓடின ஜனங்கள் தங்களைத் தொடர்ந்தவர்கள் முகமாய்த்திரும்ப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யியின் மனுஷர் பின்னிட்டுப் பார்த்தபோது, இதோ பட்டணத்தின் புகை ஆகாசத்தில் எழும்புகிறதைக் கண்டார்கள்; அப்பொழுது அங்கும் இங்கும் ஓடிப்போகிறதற்கு அவர்களுக்கு இடம் இல்லாமற்போயிற்று; வனாந்தரத்துக்கு ஓடின ஜனங்கள் தங்களைத் தொடர்ந்தவர்கள் முகமாய்த்திரும்ப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யியின் மனுஷர் பின்னிட்டுப் பார்த்தபோது, இதோ பட்டணத்தின் புகை ஆகாசத்தில் எழும்புகிறதைக் கண்டார்கள்; அப்பொழுது அங்கும் இங்கும் ஓடிப்போகிறதற்கு அவர்களுக்கு இடம் இல்லாமற்போயிற்று; வனாந்தரத்துக்கு ஓடின ஜனங்கள் தங்களைத் தொடர்ந்தவர்கள் முகமாய்த்திரும்ப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திவிருந்தவர்கள் பட்டணத்தைப் பிடித்ததையும், பட்டணத்தின் புகை எழும்புகிறதையும், யோசுவாவும் இஸ்ரவேலரும் பார்த்தபோது, திரும்பிக்கொண்டு, ஆயியின் மனுஷரை முறிய அட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திவிருந்தவர்கள் பட்டணத்தைப் பிடித்ததையும், பட்டணத்தின் புகை எழும்புகிறதையும், யோசுவாவும் இஸ்ரவேலரும் பார்த்தபோது, திரும்பிக்கொண்டு, ஆயியின் மனுஷரை முறிய அட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ட்டணத்திலிருந்தவர்களும் அவர்களுக்கு எதிர்ப்பட்டதினால், சிலர் இப்புறத்திலும் சிலர் அப்புறத்திலுமிருந்த இஸ்ரவேலின் நடுவே அகப்பட்டுக்கொண்டார்கள்; ஆகையால் அவர்களில் ஒருவனும் தப்பி மீந்திராதபடிக்கு அவர்களை வெட்டிப்போ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ட்டணத்திலிருந்தவர்களும் அவர்களுக்கு எதிர்ப்பட்டதினால், சிலர் இப்புறத்திலும் சிலர் அப்புறத்திலுமிருந்த இஸ்ரவேலின் நடுவே அகப்பட்டுக்கொண்டார்கள்; ஆகையால் அவர்களில் ஒருவனும் தப்பி மீந்திராதபடிக்கு அவர்களை வெட்டிப்போ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யியின் ராஜாவை உயிரோடே பிடித்து, யோசுவாவினிடத்தில் கொண்டுவ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வனாந்தரவெளியிலே தங்களைத் துரத்தின ஆயியின் குடிகளையெல்லாம் வெட்டித் தீர்ந்தபோதும், அவர்கள் அனைவரும் நாசமாகுமட்டும் பட்டயக்கருக்கினால் விழுந்து இறந்தபோதும், இஸ்ரவேலர் எல்லாரும் ஆயிக்குத்திரும்பி, அதைப்பட்டயக்கருக்கினால் சங்கர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வனாந்தரவெளியிலே தங்களைத் துரத்தின ஆயியின் குடிகளையெல்லாம் வெட்டித் தீர்ந்தபோதும், அவர்கள் அனைவரும் நாசமாகுமட்டும் பட்டயக்கருக்கினால் விழுந்து இறந்தபோதும், இஸ்ரவேலர் எல்லாரும் ஆயிக்குத்திரும்பி, அதைப்பட்டயக்கருக்கினால் சங்கர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ாளிலே ஆணும் பெண்ணுமாக ஆயியின் மனுஷர் எல்லாரும் பன்னீராயிரம்பேர் விழ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யின் குடிகளையெல்லாம் சங்கரித்துத் தீருமட்டும், யோசுவா ஈட்டியை நீட்டிக்கொண்டிருந்த தன் கையை மடக்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யின் குடிகளையெல்லாம் சங்கரித்துத் தீருமட்டும், யோசுவா ஈட்டியை நீட்டிக்கொண்டிருந்த தன் கையை மடக்க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யோசுவாவுக்குக் கட்டளையிட்ட வார்த்தையின்படி, மிருகஜீவனையும் அந்தப் பட்டணத்தின் கொள்ளையையும்மாத்திரம் இஸ்ரவேலர் எடுத்துக்கொ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யோசுவாவுக்குக் கட்டளையிட்ட வார்த்தையின்படி, மிருகஜீவனையும் அந்தப் பட்டணத்தின் கொள்ளையையும்மாத்திரம் இஸ்ரவேலர் எடுத்துக்கொண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ுவா ஆயியியைச் சுட்டெரித்து, அதை இந்நாள்வரைக்கும் இருக்கிறபடி என்றைக்கும் பாழாய்க்கிடக்கும் மண்மேடாக்க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ுவா ஆயியியைச் சுட்டெரித்து, அதை இந்நாள்வரைக்கும் இருக்கிறபடி என்றைக்கும் பாழாய்க்கிடக்கும் மண்மேடாக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யியின் ராஜாவை ஒரு மரத்திலே தூக்கிப்போடுவித்து, சாயங்காலமட்டும் அதிலே தொங்கவிட்டான்; சூரியன் அஸ்தமித்தபின்பு யோசுவா அவன் உடலை மரத்தைவிட்டு இறக்கச் சொன்னான்; அதைப் பட்டணவாசலில் போட்டு, இந்நாள்வரைக்கும் இருக்கிற பெரிய கற்குவியலை அதின்மேல் குவ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யியின் ராஜாவை ஒரு மரத்திலே தூக்கிப்போடுவித்து, சாயங்காலமட்டும் அதிலே தொங்கவிட்டான்; சூரியன் அஸ்தமித்தபின்பு யோசுவா அவன் உடலை மரத்தைவிட்டு இறக்கச் சொன்னான்; அதைப் பட்டணவாசலில் போட்டு, இந்நாள்வரைக்கும் இருக்கிற பெரிய கற்குவியலை அதின்மேல் குவ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யியின் ராஜாவை ஒரு மரத்திலே தூக்கிப்போடுவித்து, சாயங்காலமட்டும் அதிலே தொங்கவிட்டான்; சூரியன் அஸ்தமித்தபின்பு யோசுவா அவன் உடலை மரத்தைவிட்டு இறக்கச் சொன்னான்; அதைப் பட்டணவாசலில் போட்டு, இந்நாள்வரைக்கும் இருக்கிற பெரிய கற்குவியலை அதின்மேல் குவ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ோசுவா: கர்த்தரின் தாசனாகிய மோசே இஸ்ரவேல் புத்திரருக்குக் கட்டளையிட்டபடியும், மோசேயின் நியாயப்பிரமாண புஸ்தகத்தில் எழுதியிருக்கிறபடியும், ஏபால் பர்வதத்தில் இஸ்ரவேலின் தேவனாகிய கர்த்தருக்கு இருப்பாயுதம்படாத முழுக்கற்களால் ஒரு பலிபீடத்தைக்கட்ட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ோசுவா: கர்த்தரின் தாசனாகிய மோசே இஸ்ரவேல் புத்திரருக்குக் கட்டளையிட்டபடியும், மோசேயின் நியாயப்பிரமாண புஸ்தகத்தில் எழுதியிருக்கிறபடியும், ஏபால் பர்வதத்தில் இஸ்ரவேலின் தேவனாகிய கர்த்தருக்கு இருப்பாயுதம்படாத முழுக்கற்களால் ஒரு பலிபீடத்தைக்கட்ட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ோசுவா: கர்த்தரின் தாசனாகிய மோசே இஸ்ரவேல் புத்திரருக்குக் கட்டளையிட்டபடியும், மோசேயின் நியாயப்பிரமாண புஸ்தகத்தில் எழுதியிருக்கிறபடியும், ஏபால் பர்வதத்தில் இஸ்ரவேலின் தேவனாகிய கர்த்தருக்கு இருப்பாயுதம்படாத முழுக்கற்களால் ஒரு பலிபீடத்தைக்கட்ட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மேல் கர்த்தருக்குச் சர்வாங்கதகனபலிகளைச் செலுத்தி, சமாதானபலிகளையும் இ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் புத்திரருக்கு முன்பாக மோசே எழுதியிருந்த நியாயப்பிரமாணத்தை அவன் அங்கே கற்களில் பேர்த்தெழுத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ஸ்ரவேல் ஜனங்களை ஆசீர்வதிக்கும்படி கர்த்தரின் தாசனாகிய மோசே முதலில் கட்டளையிட்டிருந்தபடியே; இஸ்ரவேலர் எல்லாரும், அவர்களுடைய மூப்பரும், அதிபதிகளும், நியாயாதிபதிகளும், அந்நியர்களும், இஸ்ரவேலில் பிறந்தவர்களும் கர்த்தருடைய உடன்படிக்கைப் பெட்டியைச் சுமக்கிற லேவியரான ஆசாரியருக்கு முன்பாக, பெட்டிக்கு இருபுறத்திலும், பாதிபேர் கெரிசீம் மலைக்கு எதிர்புறமாகவும், பாதிபேர் ஏபால் மலைக்கு எதிர்புறமாகவும் நி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ஸ்ரவேல் ஜனங்களை ஆசீர்வதிக்கும்படி கர்த்தரின் தாசனாகிய மோசே முதலில் கட்டளையிட்டிருந்தபடியே; இஸ்ரவேலர் எல்லாரும், அவர்களுடைய மூப்பரும், அதிபதிகளும், நியாயாதிபதிகளும், அந்நியர்களும், இஸ்ரவேலில் பிறந்தவர்களும் கர்த்தருடைய உடன்படிக்கைப் பெட்டியைச் சுமக்கிற லேவியரான ஆசாரியருக்கு முன்பாக, பெட்டிக்கு இருபுறத்திலும், பாதிபேர் கெரிசீம் மலைக்கு எதிர்புறமாகவும், பாதிபேர் ஏபால் மலைக்கு எதிர்புறமாகவும் நி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ஸ்ரவேல் ஜனங்களை ஆசீர்வதிக்கும்படி கர்த்தரின் தாசனாகிய மோசே முதலில் கட்டளையிட்டிருந்தபடியே; இஸ்ரவேலர் எல்லாரும், அவர்களுடைய மூப்பரும், அதிபதிகளும், நியாயாதிபதிகளும், அந்நியர்களும், இஸ்ரவேலில் பிறந்தவர்களும் கர்த்தருடைய உடன்படிக்கைப் பெட்டியைச் சுமக்கிற லேவியரான ஆசாரியருக்கு முன்பாக, பெட்டிக்கு இருபுறத்திலும், பாதிபேர் கெரிசீம் மலைக்கு எதிர்புறமாகவும், பாதிபேர் ஏபால் மலைக்கு எதிர்புறமாகவும் நி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ஸ்ரவேல் ஜனங்களை ஆசீர்வதிக்கும்படி கர்த்தரின் தாசனாகிய மோசே முதலில் கட்டளையிட்டிருந்தபடியே; இஸ்ரவேலர் எல்லாரும், அவர்களுடைய மூப்பரும், அதிபதிகளும், நியாயாதிபதிகளும், அந்நியர்களும், இஸ்ரவேலில் பிறந்தவர்களும் கர்த்தருடைய உடன்படிக்கைப் பெட்டியைச் சுமக்கிற லேவியரான ஆசாரியருக்கு முன்பாக, பெட்டிக்கு இருபுறத்திலும், பாதிபேர் கெரிசீம் மலைக்கு எதிர்புறமாகவும், பாதிபேர் ஏபால் மலைக்கு எதிர்புறமாகவும் நி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ப்பின்பு அவன் நியாயப்பிரமாண புஸ்தகத்தில் எழுதியிருக்கிறபடி நியாயப்பிரமாணத்தில்சொல்லிய ஆசீர்வாதமும் சாபமுமாகிய சகல வார்த்தைகளையும் வாசி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ப்பின்பு அவன் நியாயப்பிரமாண புஸ்தகத்தில் எழுதியிருக்கிறபடி நியாயப்பிரமாணத்தில்சொல்லிய ஆசீர்வாதமும் சாபமுமாகிய சகல வார்த்தைகளையும் வாச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கட்டளையிட்ட எல்லாவற்றிலும் யோசுவா, இஸ்ரவேலின் முழுச்சபைக்கும், ஸ்திரீகளுக்கும் பிள்ளைகளுக்கும், அவர்களுக்குள் நடமாடி சஞ்சரித்த அந்நியர்களுக்கும் முன்பாக, ஒரு வார்த்தையும் விடாமல் வாச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கட்டளையிட்ட எல்லாவற்றிலும் யோசுவா, இஸ்ரவேலின் முழுச்சபைக்கும், ஸ்திரீகளுக்கும் பிள்ளைகளுக்கும், அவர்களுக்குள் நடமாடி சஞ்சரித்த அந்நியர்களுக்கும் முன்பாக, ஒரு வார்த்தையும் விடாமல் வாச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க் கட்டளையிட்டதாவது: நீங்கள் பட்டணத்தின்பின்னாலே பதிவிருக்கவேண்டும்; பட்டணத்துக்கு வெகுதூரமாய்ப் போகாமல், எல்லாரும் ஆயத்தமாயிர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க் கட்டளையிட்டதாவது: நீங்கள் பட்டணத்தின்பின்னாலே பதிவிருக்கவேண்டும்; பட்டணத்துக்கு வெகுதூரமாய்ப் போகாமல், எல்லாரும் ஆயத்தமாயிர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ும் என்னோடிருக்கிற சகல ஜனங்களும் பட்டணத்தண்டையில் கிட்டிச் சேருவோம்; அவர்கள் முன்போல எங்களுக்கு எதிராகப் புறப்பட்டு வரும்போது, அவர்களுக்கு முன்னாக நாங்கள் ஓடிப்போவோ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ும் என்னோடிருக்கிற சகல ஜனங்களும் பட்டணத்தண்டையில் கிட்டிச் சேருவோம்; அவர்கள் முன்போல எங்களுக்கு எதிராகப் புறப்பட்டு வரும்போது, அவர்களுக்கு முன்னாக நாங்கள் ஓடிப்போவ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: முன்போல நமக்கு முன்னாக முறிந்து ஓடிப்போகிறார்கள் என்று சொல்லி, எங்களைத் துரத்தப் புறப்படுவார்கள்; நாங்களோ அவர்களைப் பட்டணத்தைவிட்டு இப்பாலே வரப்பண்ணுமட்டும், அவர்களுக்கு முன்னாக ஓடுவ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: முன்போல நமக்கு முன்னாக முறிந்து ஓடிப்போகிறார்கள் என்று சொல்லி, எங்களைத் துரத்தப் புறப்படுவார்கள்; நாங்களோ அவர்களைப் பட்டணத்தைவிட்டு இப்பாலே வரப்பண்ணுமட்டும், அவர்களுக்கு முன்னாக ஓடுவோ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ீங்கள் பதிவிலிருந்து எழும்பிவந்து, பட்டணத்தைப் பிடிக்கவேண்டும்; உங்கள் தேவனாகிய கர்த்தர் அதை உங்கள் கைகளில் ஒப்புக்கொடுப்ப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ீங்கள் பதிவிலிருந்து எழும்பிவந்து, பட்டணத்தைப் பிடிக்கவேண்டும்; உங்கள் தேவனாகிய கர்த்தர் அதை உங்கள் கைகளில் ஒப்புக்கொடுப்ப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பட்டணத்தைப் பிடிக்கும்போது அதைத் தீக்கொளுத்திப்போடுங்கள்; கர்த்தருடைய சொற்படி செய்யுங்கள்; இதோ, நான் உங்களுக்குக் கட்டளையிட்டிருக்கிறேன் என்று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பட்டணத்தைப் பிடிக்கும்போது அதைத் தீக்கொளுத்திப்போடுங்கள்; கர்த்தருடைய சொற்படி செய்யுங்கள்; இதோ, நான் உங்களுக்குக் கட்டளையிட்டிருக்கிறேன் என்று சொல்ல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அனுப்பினான்; அவர்கள் போய், பெத்தேலுக்கும் ஆயிக்கும் நடுவே, ஆயிக்கு மேற்காகப் பதிவிருந்தார்கள்; யோசுவா அன்று ராத்திரி ஜனங்களுக்குள் தங்க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அனுப்பினான்; அவர்கள் போய், பெத்தேலுக்கும் ஆயிக்கும் நடுவே, ஆயிக்கு மேற்காகப் பதிவிருந்தார்கள்; யோசுவா அன்று ராத்திரி ஜனங்களுக்குள் தங்க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காலமே யோசுவா எழுந்திருந்து, ஜனங்களை இலக்கம்பார்த்து இஸ்ரவேலின் மூப்பரோடுங்கூட ஜனங்களுக்கு முன்னாலே நடந்து, ஆயியின்மேல் போ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காலமே யோசுவா எழுந்திருந்து, ஜனங்களை இலக்கம்பார்த்து இஸ்ரவேலின் மூப்பரோடுங்கூட ஜனங்களுக்கு முன்னாலே நடந்து, ஆயியின்மேல் போ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ோடிருந்த யுத்த ஜனங்கள் எல்லாரும் நடந்து, பட்டணத்துக்கு எதிரே வந்து சேர்ந்து, ஆயிக்கு வடக்கே பாளயமிறங்கினார்கள்; அவர்களுக்கும் ஆயிக்கும் நடுவே ஒரு பள்ளத்தாக்கு இ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ோடிருந்த யுத்த ஜனங்கள் எல்லாரும் நடந்து, பட்டணத்துக்கு எதிரே வந்து சேர்ந்து, ஆயிக்கு வடக்கே பாளயமிறங்கினார்கள்; அவர்களுக்கும் ஆயிக்கும் நடுவே ஒரு பள்ளத்தாக்கு இ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ஏறக்குறைய ஐயாயிரம் பேரைப் பிரித்தெடுத்து, அவர்களைப் பெத்தேலுக்கும் ஆயிக்கும் நடுவே பட்டணத்துக்கு மேலண்டையில் பதிவிடையாக வைத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ஏறக்குறைய ஐயாயிரம் பேரைப் பிரித்தெடுத்து, அவர்களைப் பெத்தேலுக்கும் ஆயிக்கும் நடுவே பட்டணத்துக்கு மேலண்டையில் பதிவிடையாக வைத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ட்டணத்துக்கு வடக்கே இருந்த சகல சேனையும் பட்டணத்திற்கு மேற்கே பதிவிருக்கிறவர்களையும் திட்டம்பண்ணினபின்பு, யோசுவா அன்று ராத்திரி பள்ளத்தாக்கிலே போயிருந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ட்டணத்துக்கு வடக்கே இருந்த சகல சேனையும் பட்டணத்திற்கு மேற்கே பதிவிருக்கிறவர்களையும் திட்டம்பண்ணினபின்பு, யோசுவா அன்று ராத்திரி பள்ளத்தாக்கிலே போயிருந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ியின் ராஜா அதைக்கண்டபோது, அவனும் பட்டணத்தின் மனுஷராகிய அவனுடைய சகல ஜனங்களும் தீவிரித்து, அதிகாலமே குறித்த வேளயில் இஸ்ரவேலருக்கு எதிரே யுத்தம்பண்ணச் சமனான வெளிக்கு நேராகப் புறப்பட்டார்கள்; பட்டணத்துக்குப் பின்னாலே தனக்குப் பதிவிடை வைத்திருக்கிறதை அவன் அறியாதிருந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ியின் ராஜா அதைக்கண்டபோது, அவனும் பட்டணத்தின் மனுஷராகிய அவனுடைய சகல ஜனங்களும் தீவிரித்து, அதிகாலமே குறித்த வேளயில் இஸ்ரவேலருக்கு எதிரே யுத்தம்பண்ணச் சமனான வெளிக்கு நேராகப் புறப்பட்டார்கள்; பட்டணத்துக்குப் பின்னாலே தனக்குப் பதிவிடை வைத்திருக்கிறதை அவன் அறியாதிருந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ியின் ராஜா அதைக்கண்டபோது, அவனும் பட்டணத்தின் மனுஷராகிய அவனுடைய சகல ஜனங்களும் தீவிரித்து, அதிகாலமே குறித்த வேளயில் இஸ்ரவேலருக்கு எதிரே யுத்தம்பண்ணச் சமனான வெளிக்கு நேராகப் புறப்பட்டார்கள்; பட்டணத்துக்குப் பின்னாலே தனக்குப் பதிவிடை வைத்திருக்கிறதை அவன் அறியாதிருந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ுவாவும் இஸ்ரவேலர் எல்லாரும் அவர்களுக்கு முன்னாக முறிந்து, வனாந்தரத்துக்குப் போகிற வழியே ஓடிப்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ಪಟ್ಟಣದಲ್ಲಿರುವ ಜನರೆಲ್ಲರೂ ಅವರನ್ನು ಹಿಂದಟ್ಟುವದಕ್ಕೆ ಕರೆಯಲ್ಪಟ್ಟರು; ಯೆಹೋಶುವನನ್ನು ಹಿಂದಟ್ಟುವವರಾಗಿ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 ಬಳಿಯಿಂದ ದೂರ ಸೆಳೆಯಲ್ಪಟ್ಟ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ಕರ್ತನು ಯೆಹೋಶುವನಿಗೆ--ಭಯಪಡಬೇಡ, ನಿರುತ್ಸಾಹಗೊಳ್ಳಬೇಡ. ನೀನು ಸಮಸ್ತ ಯುದ್ಧಸ್ಥರಾದ ಜನರನ್ನು ಕೂಡ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್ದು ಆಯಿಗೆ ಏರಿ ಹೋಗು. ನೋಡು, ನಾನು ಆಯಿಯ ಅರಸನನ್ನೂ ಅವನ ಜನವನ್ನೂ ಪಟ್ಟಣ ವನ್ನೂ ಸೀಮೆಯನ್ನೂ ನಿನ್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ಕೊ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ಯಿಯಲ್ಲಿಯೂ ಬೇತೇಲಿನಲ್ಲಿಯೂ ಇಸ್ರಾಯೇ ಲಿನ ಹಿಂದೆ ಹೊರಟು ಹೋಗದ ಮನುಷ್ಯನು ಒಬ್ಬನೂ ಇಲ್ಲ. ಪಟ್ಟ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ದಿಟ್ಟು ಹೋಗಿ ಇಸ್ರಾಯೇಲ್ಯರನ್ನು ಹಿಂದ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ಯೆರಿಕೋವಿಗೂ ಅದರ ಅರಸನಿಗೂ ಯಾವ ಪ್ರಕಾರ ಮಾಡಿದಿಯೋ ಹಾಗೆಯೇ ಆಯಿಗೂ ಅದರ ಅರಸನಿಗೂ ಮಾಡಬೇಕು. ಅದರ ಕೊಳ್ಳ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ುಗಳನ್ನೂ ಮಾತ್ರವೇ ನಿಮಗೋಸ್ಕರ ಸುಲು ಕೊಳ್ಳಿರಿ. ನೀವು ಆ ಪಟ್ಟಣದ ಹಿಂಭಾಗದಲ್ಲಿ ಒಂದು ಆಸರೆಯನ್ನು ಮಾಡಿಕೊಳ್ಳ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ಕರ್ತನು ಯೆಹೋಶುವನಿಗೆ--ನಿನ್ನ ಕೈಯಲ್ಲಿರುವ ಈಟಿಯನ್ನು ಆಯಿಗೆ ಸರಿಯಾಗಿ ಚಾಚು; ಯಾಕಂದರೆ ಅದನ್ನು ನಿನ್ನ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ಕೊಡುತ್ತೇನೆ ಅಂದನು. ಹಾಗೆಯೇ ಅವನು ತನ್ನ ಕೈಯಲ್ಲಿರುವ ಈಟಿಯನ್ನು ಪಟ್ಟಣಕ್ಕೆ ಎದುರಾಗಿ ಚಾಚ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ಆಯಿಗೆ ಏರಿ ಹೋಗಲು ಯೆಹೋಶುವನೂ ಸಮಸ್ತ ಯುದ್ಧಸ್ಥರೂ ಎದ್ದರು. ಆದರೆ ಯೆಹೋಶುವನು ಪರಾಕ್ರಮಶಾಲಿಗಳಾದ ಮೂ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ವಿರ ಜನರನ್ನು ಆದುಕೊಂಡು ರಾತ್ರಿಯಲ್ಲಿ ಅವರ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ಹೊಂಚಿಕೊಂಡಿ ದ್ದವರು ತ್ವರೆಯಾಗಿ ತಮ್ಮ ಸ್ಥಳದಿಂದ ಎದ್ದು ಅವನು ತನ್ನ ಕೈಯನ್ನು ಚಾಚುತ್ತಲೇ ಪಟ್ಟಣಕ್ಕ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ಹಿಡಿದು ತ್ವರೆಯಾಗಿ ಬೆಂಕಿಯನ್ನು ಹಚ್ಚ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ಯಿಯ ಮನುಷ್ಯರು ಹಿಂದಕ್ಕೆ ತಿರಿಗಿ ನೋಡಿದಾಗ ಇಗೋ, ಪಟ್ಟಣದ ಹೊಗೆ ಹೊತ್ತಿ ಆಕಾಶಕ್ಕೆ ಏಳು ವದನ್ನು ಕಂಡರು; ಆಗ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ಾದರೂ ಆ ಮಾರ್ಗವಾದರೂ ಓಡಿಹೋಗಲು ಅವರಿಗೆ ತ್ರಾಣ ವಿಲ್ಲದೆ ಹೋಯಿತು. ಆಗ ಅರಣ್ಯಕ್ಕೆ ಓಡಿ ಹೋದ ಜನರು ಹಿಂದಟ್ಟಿದ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ತಿರುಗ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ೊಂಚಿ ಕೊಂಡ ಜನರು ಪಟ್ಟಣವನ್ನು ಹಿಡಿದದ್ದನ್ನೂ ಪಟ್ಟಣದ ಹೊಗೆ ಏಳುವದನ್ನೂ ಯೆಹೋಶುವನೂ ಇಸ್ರಾಯೇ ಲ್ಯ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ಾಗ ತಿರುಗಿಕೊಂಡು ಆಯಿಯ ಮನುಷ್ಯರನ್ನು ಹೊಡೆದ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ು ಪಟ್ಟಣ ದೊಳಗಿಂದ ಇವರಿಗೆ ಎದುರಾಗಿ ಬಂದ ಕಾರಣ ಅವರು ಈ ಕಡೆ ಆ ಕಡೆ ಇರುವ ಇಸ್ರಾಯೇಲ್ಯರ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ಿದರು. ಆದದರಿಂದ ಅವರಲ್ಲಿ ಒಬ್ಬರೂ ತಪ್ಪಿಸಿಕೊಂಡು ಹೋಗದ ಹಾಗೆಯೂ ಜೀವದಲ್ಲಿ ಉಳಿಯದ ಹಾಗೆಯೂ ಅವರನ್ನು ಹೊ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ಯಿಯ ಅರಸನನ್ನು ಜೀವಿತನಾಗಿ ಹಿಡಿದು ಯೆಹೋಶುವನ ಬಳಿಗ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ಸ್ರಾಯೇಲ್ಯರು ಅರಣ್ಯದಲ್ಲಿ ಓಡಿಸಿದ ಆಯಿಯ ನಿವಾಸಿಗಳೆಲ್ಲರನ್ನು ಕತ್ತಿಯ ಬಾಯಿಂದ ಅವರೆಲ್ಲರು ಬಿದ್ದು ಮುಗಿಯ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ಬೈಲಿನಲ್ಲಿ ಸಂಹರಿಸಿ ತೀರಿದ ತರುವಾಯ ಇಸ್ರಾಯೇಲ್ಯರೆಲ್ಲರೂ ಆಯಿಗೆ ತಿರುಗಿ ಅದನ್ನು ಕತ್ತಿಯ ಬಾಯಿಂದ ಹೊ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 ದಿನದಲ್ಲಿ ಬಿದ್ದ ಸ್ತ್ರೀ ಪುರುಷರಾದ ಆಯಿಯ ಮನುಷ್ಯರೆಲ್ಲರು ಹನ್ನೆರಡು ಸಾವಿರ ಜನ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ಯೆಹೋಶುವನು ಆಯಿಯ ನಿವಾಸಿಗಳೆಲ್ಲರನ್ನು ಸಂಪೂರ್ಣ ನಾಶಮಾಡುವ ವರೆಗೂ ಚಾಚಿಕೊಂಡಿರುವ ತನ್ನ ಕೈಯಲ್ಲಿದ್ದ ಈಟ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ೆಗೆ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ಕರ್ತನು ಯೆಹೋಶುವನಿಗೆ ಆಜ್ಞಾಪಿಸಿದ ಮಾತಿನ ಪ್ರಕಾರವೇ ಇಸ್ರಾಯೇ ಲ್ಯರು ಆ ಪಟ್ಟಣದ ಪಶುಗಳನ್ನೂ ಕೊಳ್ಳ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ಗೋಸ್ಕರ ಸುಲ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ಯೆಹೋಶುವನು ಆಯಿಯನ್ನು ಸುಟ್ಟುಬಿಟ್ಟು ಅದನ್ನು ಈ ವರೆಗೆ ಇರುವ ಹಾಗೆ ಎಂದಿಗೂ ಹಾಳಾಗಿ ಬಿದ್ದಿರುವ ಮಣ್ಣುದಿನ್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ಾಗಿ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ಯಿಯ ಅರಸನನ್ನು ಸಾಯಂಕಾಲದ ವರೆಗೂ ಒಂದು ಮರದಲ್ಲಿ ತೂಗ ಹಾಕಿಸಿದನು. ಸೂರ್ಯ ಅಸ್ತಮಿಸುವಾಗ ಯೆಹೋಶು ವನ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ಣವನ್ನು ಮರದಿಂದ ಇಳಿಸಿ ಅದನ್ನು ಆ ಪಟ್ಟಣದ ಬಾಗಲಿನ ದ್ವಾರದಲ್ಲಿ ಹಾಕಲು ಆಜ್ಞಾಪಿಸಿದನು. ಆಗ ಅವರು ಹಾಗೆಯೇ ಮಾಡಿ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ೆ ಇರುವ ದೊಡ್ಡ ಕಲ್ಲು ಕುಪ್ಪೆಯನ್ನು ಅದರ ಮೇಲೆ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ಯೆಹೋಶುವನು ಕರ್ತನ ಸೇವಕನಾದ ಮೋಶೆಯು ಇಸ್ರಾಯೇಲ್‌ ಮಕ್ಕಳಿಗೆ ಆಜ್ಞಾಪಿಸಿದ ಹಾಗೆ ಮೋಶೆಯ ನ್ಯಾಯಪ್ರಮಾಣ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 ಟ್ಟಿರುವ ಹಾಗೆ ಏಬಾಲ್‌ ಪರ್ವತದಲ್ಲಿ ಇಸ್ರಾಯೇಲಿನ ದೇವರಾದ ಕರ್ತನಿಗೆ ಉಳಿ ಮುಟ್ಟದ ಪೂರ್ಣವಾದ ಕಲ್ಲ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ಬಲಿಪೀಠವನ್ನು ಕಟ್ಟ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ಗ ಅವರು ಅದರ ಮೇಲೆ ಕರ್ತನಿಗೆ ದಹನಬಲಿಗಳನ್ನೂ ಸಮಾಧಾನದ ಬಲಿಗಳನ್ನೂ ಅರ್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ಲ್ಲಿ ಅವನು ಮೋಶೆ ಇಸ್ರಾಯೇಲ್‌ ಮಕ್ಕಳ ಮುಂದೆ ಬರೆದಿದ್ದ ನ್ಯಾಯಪ್ರಮಾಣದ ಪ್ರತಿಯನ್ನು ಕಲ್ಲುಗಳಲ್ಲಿ ಬ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ಸ್ರಾಯೇಲ್ಯರೆಲ್ಲರೂ ಅವರ ಹಿರಿ ಯರೂ ಅಧಿಕಾರಿಗಳೂ ನ್ಯಾಯಾಧಿಪತಿಗಳೂ ಪರ ದೇಶಸ್ಥರೂ ದೇಶಸ್ಥರೂ ಕರ್ತನ ಒಡಂಬಡಿಕ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ಜೂಷವನ್ನು ಹೊರುವ ಲೇವಿಯರಾದ ಯಾಜಕರ ಮುಂದೆ ಒಡಂಬಡಿಕೆಯ ಮಂಜೂಷಕ್ಕೆ ಈ ಕಡೆಯೂ ಆ ಕಡೆಯೂ ಅರ್ಧ ಗೆರಿಜ್ಜೀಮ್‌ ಪರ್ವತ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ೂ ಅರ್ಧ ಏಬಾಲ್‌ ಪರ್ವತದ ಕಡೆಗೂ ಜನರನ್ನು ಆಶೀರ್ವದಿಸುವದಕ್ಕೆ ಕರ್ತನ ಸೇವಕನಾದ ಮೋಶೆ ಮೊದಲು ಆಜ್ಞಾಪಿಸಿ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ತರುವಾಯ ಅವನು ನ್ಯಾಯಪ್ರಮಾಣದ ಎಲ್ಲಾ ಮಾತುಗಳನ್ನು ಅಂದರೆ ಆಶೀರ್ವಾದಗಳನ್ನೂ ಶಾಪಗಳನ್ನೂ ನ್ಯಾಯ ಪ್ರಮಾ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ಸ್ತಕದಲ್ಲಿ ಬರೆದಿರುವ ಪ್ರಕಾರ ಓದ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ಮೋಶೆಯು ಆಜ್ಞಾಪಿಸಿದ್ದರಲ್ಲಿ ಒಂದನ್ನೂ ಬಿಡದೆ ಇಸ್ರಾಯೇಲಿನ ಸಭೆಗೆಲ್ಲಾ ಅಂದರೆ ಸ್ತ್ರೀಯ ರಿಗೂ ಚಿಕ್ಕವ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ಲ್ಲಿ ಪರಿಚಯವಿರುವ ಅವರ ಪರಕೀಯರಿಗೂ ಓದ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ಿಗೆ ಆಜ್ಞಾಪಿಸಿ--ಇಗೋ, ಪಟ್ಟಣದ ಹಿಂದೆ ನೀವು ಹೊಂಚಿಕೊಂಡಿರ್ರಿ; ಪಟ್ಟಣಕ್ಕೆ ಬಹುದೂರ ಹೋಗಬೇಡಿರಿ; ನೀವ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ನಾನೂ ನನ್ನ ಸಂಗಡ ಇರುವ ಜನರೆಲ್ಲರೂ ಪಟ್ಟಣದ ಸವಿಾಪಕ್ಕೆ ಸೇರುವೆವು; ಆಗ ಆಗುವದೇನಂದರೆ, ಅವರು ಮುಂಚಿನ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ವಿರೋಧವಾಗಿ ಪಟ್ಟಣದಿಂದ ಹೊರಟು ಬರುವಾಗ ಅವರ ಮುಂದೆ ನಾವು ಓಡಿ ಹೋಗ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ವರು--ಮುಂಚಿನ ಹಾಗೆಯೇ ನಮ್ಮ ಮುಂದೆ ಓಡಿ ಹೋಗುತ್ತಾರೆಂದು ಹೇಳಿ (ನಮ್ಮ ಹಿಂದೆ ಹೊರಡುವರು;) ಆದರೆ ನಾವ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 ಬಳಿಯಿಂದ ಎಳಕೊಳ್ಳುವ ವರೆಗೂ ಅವರ ಮುಂದೆ ಓಡಿ ಹೋಗ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ನೀವು ಹೊಂಚಿಕೊಳ್ಳುವ ಸ್ಥಳದಿಂದ ಎದ್ದು ಬಂದು ಪಟ್ಟಣವನ್ನು ಸ್ವಾಧೀನ ಮಾಡಿಕೊಳ್ಳಬೇಕು; ಯಾಕಂದರೆ ನಿಮ್ಮ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ದನ್ನು ನಿಮ್ಮ ಕೈಗೆ ಒಪ್ಪಿಸಿ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ವು ಪಟ್ಟಣವನ್ನು ಹಿಡಿದ ತರುವಾಯ ಬೆಂಕಿ ಹಚ್ಚಿ ಅದನ್ನು ಸುಟ್ಟುಬಿಟ್ಟು ಕರ್ತನ ಆಜ್ಞೆಯ ಪ್ರಕಾರವೇ ನೀವ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, ನಾನು ಇದನ್ನು ನಿಮಗೆ ಆಜ್ಞಾಪಿಸಿ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ೆಹೋ ಶುವನು ಅವರನ್ನು ಕಳುಹಿಸಿದಾಗ ಅವರು ಹೋಗಿ ಹೊಂಚಿಕೊಂಡು ಬೇತೇಲಿಗೂ ಆಯಿಗೂ ನಡುವೆ ಆಯಿಗೆ ಪಶ್ಚಿಮದ ಕಡ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ುಕೊಂಡರು. ಆದರೆ ಯೆಹೋಶುವನು ಆ ರಾತ್ರಿ ಜನರ ಮಧ್ಯದಲ್ಲಿ ಇಳ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ಉದಯ ಕಾಲದಲ್ಲಿ ಯೆಹೋಶುವನು ಎದ್ದು ಜನರನ್ನು ಲೆಕ್ಕ ಮಾಡಿ ತಾನೂ ಇಸ್ರಾಯೇಲಿನ ಹಿರಿಯರೂ ಜನರ ಮುಂದೆ ನಡೆದು ಆಯ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ರ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 ಸಂಗಡ ಇದ್ದ ಯುದ್ಧಸ್ಥರೆಲ್ಲಾ ನಡೆದು ಪಟ್ಟಣದ ಸವಿಾಪವಾಗಿ ಬಂದು ಸೇರಿ ಆಯಿಗೆ ಉತ್ತರ ದಿಕ್ಕ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ದುಕೊಂಡರು. ಆದರೆ ಆಯಿಗೂ ಅವರಿಗೂ ಮಧ್ಯದಲ್ಲಿ ಒಂದು ತಗ್ಗ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ೆಹೋಶುವನು ಹೆಚ್ಚು ಕಡಿಮೆ ಐದು ಸಾವಿರ ಜನರನ್ನು ಆದುಕೊಂಡು ಆ ಪಟ್ಟಣದ ಪಶ್ಚಿಮ ಕಡೆಯಲ್ಲಿ ಬೇತೇಲಿಗೂ ಆಯಿಗೂ ನಡು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ಚಿ ಕೊಳ್ಳುವದಕ್ಕೆ ಅವರನ್ನು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ಟ್ಟಣಕ್ಕೆ ಉತ್ತರ ದಲ್ಲಿರುವ ಸಕಲ ಸೈನ್ಯದ ಜನರನ್ನೂ ಪಟ್ಟಣಕ್ಕೆ ಪಶ್ಚಿಮ ದಿಕ್ಕಿನಲ್ಲಿ ಹೊಂಚುಹಾಕುವವರನ್ನೂ ಇ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ಾಯ ಯೆಹೋಶುವನು ಆ ರಾತ್ರಿಯಲ್ಲಿ ತಗ್ಗಿನ ಮಧ್ಯಕ್ಕ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ಯಿಯ ಅರಸನು ಇದನ್ನು ಕಂಡಾಗ ಆ ಪಟ್ಟಣದ ಜನರು ತ್ವರೆಪಟ್ಟು ಉದಯ ಕಾಲದಲ್ಲಿ ಎದ್ದು ನಿಶ್ಚಯಿಸಿದ ವೇಳೆಯಲ್ಲಿ ಅ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ಜನರೆಲ್ಲರೂ ಇಸ್ರಾಯೇಲ್ಯರಿಗೆ ಎದುರಾಗಿ ಯುದ್ಧ ಮಾಡಲು ಬೈಲಿಗೆ ಹೊರಟರು. ಆದರೆ ಅವನು ಪಟ್ಟಣದ ಹಿಂದೆ ತನ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ಚಿಕೊಂಡಿರುವ ವರನ್ನು ಅರಿಯದೆ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 ಹಿಂದೆ ಯೆಹೋಶುವನೂ ಇಸ್ರಾಯೇಲ್ಯರೆಲ್ಲರೂ ಬಡಿಯ ಲ್ಪಟ್ಟ ಹಾಗೆ ತೋರಿ ಅರಣ್ಯದ ಮಾರ್ಗವಾಗಿ ಓಡ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2026-10-21T02:59:43Z</dcterms:created>
  <dcterms:modified xsi:type="dcterms:W3CDTF">2026-10-21T02:59:43Z</dcterms:modified>
  <dc:title>ಯೆಹೋಶುವ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