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presProps" Target="presProps.xml"/>
  <Relationship Id="rId56" Type="http://schemas.openxmlformats.org/officeDocument/2006/relationships/viewProps" Target="viewProps.xml"/>
  <Relationship Id="rId57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இப்படியிருக்க, சகோதரரே, நீங்கள் எவைகளை அறியவேண்டுமென்றிருக்கிறேனென்றால்; நம்முடைய பிதாக்களெல்லாரும் மேகத்துக்குக் கீழாயிருந்தார்கள், எல்லாரும் சமுத்திரத்தின் வழியாய் நடந்துவந்தார்கள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இப்படியிருக்க, சகோதரரே, நீங்கள் எவைகளை அறியவேண்டுமென்றிருக்கிறேனென்றால்; நம்முடைய பிதாக்களெல்லாரும் மேகத்துக்குக் கீழாயிருந்தார்கள், எல்லாரும் சமுத்திரத்தின் வழியாய் நடந்துவந்தார்கள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எல்லாரும் மோசேக்குள்ளாக மேகத்தினாலும் சமுத்திரத்தினாலும் ஞானஸ்நானம்பண்ணப்பட்டார்கள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எல்லாரும் ஒரே ஞானபோஜனத்தைப் புசித்தார்கள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எல்லாரும் ஒரே ஞானபானத்தைக் குடித்தார்கள். எப்படியெனில், அவர்களோடேகூடச் சென்ற ஞானக்கன்மலையின் தண்ணீரைக் குடித்தார்கள்; அந்தக் கன்மலை கிறிஸ்துவே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எல்லாரும் ஒரே ஞானபானத்தைக் குடித்தார்கள். எப்படியெனில், அவர்களோடேகூடச் சென்ற ஞானக்கன்மலையின் தண்ணீரைக் குடித்தார்கள்; அந்தக் கன்மலை கிறிஸ்துவே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ப்படியிருந்தும், அவர்களில் அதிகமானபேர்களிடத்தில் தேவன் பிரியமாயிருந்ததில்லை, ஆதலால் வனாந்தரத்திலே அவர்கள் அழிக்கப்பட்டார்கள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வர்கள் இச்சித்ததுபோல நாமும் பொல்லாங்கானவைகளை இச்சியாதபடிக்கு, இவைகள் நமக்குத் திருஷ்டாந்தங்களாயிருக்கிறது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வர்கள் இச்சித்ததுபோல நாமும் பொல்லாங்கானவைகளை இச்சியாதபடிக்கு, இவைகள் நமக்குத் திருஷ்டாந்தங்களாயிருக்கிறது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ஜனங்கள் புசிக்கவும் குடிக்கவும் உட்கார்ந்து விளையாடவும் எழுந்திருந்தார்களென்று எழுதியிருக்கிறபடி, அவர்களில் சிலர் விக்கிரகாராதனைக்காரர் ஆனதுபோல நீங்களும் ஆகாதிருங்கள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ஜனங்கள் புசிக்கவும் குடிக்கவும் உட்கார்ந்து விளையாடவும் எழுந்திருந்தார்களென்று எழுதியிருக்கிறபடி, அவர்களில் சிலர் விக்கிரகாராதனைக்காரர் ஆனதுபோல நீங்களும் ஆகாதிருங்கள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வர்களில் சிலர் வேசித்தனம்பண்ணி, ஒரேநாளில் இருபத்துமூவாயிரம் பேர் விழுந்துபோனார்கள்; அதுபோல நாமும் வேசித்தனம்பண்ணாதிருப்போமாக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வர்களில் சிலர் வேசித்தனம்பண்ணி, ஒரேநாளில் இருபத்துமூவாயிரம் பேர் விழுந்துபோனார்கள்; அதுபோல நாமும் வேசித்தனம்பண்ணாதிருப்போமாக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வர்களில் சிலர் கிறிஸ்துவைப் பரீட்சைபார்த்து, பாம்புகளால் அழிக்கப்பட்டார்கள்; அதுபோல நாமும் கிறிஸ்துவைப் பரீட்சைபாராதிருப்போமாக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வர்களில் சிலர் முறுமுறுத்து, சங்காரக்காரனாலே அழிக்கப்பட்டார்கள்; அதுபோல நீங்களும் முறுமுறுக்காதிருங்கள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இவைகளெல்லாம் திருஷ்டாந்தங்களாக அவர்களுக்குச் சம்பவித்தது; உலகத்தின் முடிவுகாலத்திலுள்ள நமக்கு எச்சரிப்புண்டாக்கும்படி எழுதப்பட்டும் இருக்கிறது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இவைகளெல்லாம் திருஷ்டாந்தங்களாக அவர்களுக்குச் சம்பவித்தது; உலகத்தின் முடிவுகாலத்திலுள்ள நமக்கு எச்சரிப்புண்டாக்கும்படி எழுதப்பட்டும் இருக்கிறது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இப்படியிருக்க, தன்னை நிற்கிறவனென்று எண்ணுகிறவன் விழாதபடிக்கு எச்சரிக்கையாயிருக்கக்கடவன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மனுஷருக்கு நேரிடுகிற சோதனையேயல்லாமல் வேறே சோதனை உங்களுக்கு நேரிடவில்லை. தேவன் உண்மையுள்ளவராயிருக்கிறார்; உங்கள் திராணிக்கு மேலாக நீங்கள் சோதிக்கப்படுகிறதற்கு அவர் இடங்கொடாமல், சோதனையைத் தாங்கத்தக்கதாக, சோதனையோடுகூட அதற்குத் தப்பிக்கொள்ளும்படியான போக்கையும் உண்டாக்குவார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மனுஷருக்கு நேரிடுகிற சோதனையேயல்லாமல் வேறே சோதனை உங்களுக்கு நேரிடவில்லை. தேவன் உண்மையுள்ளவராயிருக்கிறார்; உங்கள் திராணிக்கு மேலாக நீங்கள் சோதிக்கப்படுகிறதற்கு அவர் இடங்கொடாமல், சோதனையைத் தாங்கத்தக்கதாக, சோதனையோடுகூட அதற்குத் தப்பிக்கொள்ளும்படியான போக்கையும் உண்டாக்குவார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மனுஷருக்கு நேரிடுகிற சோதனையேயல்லாமல் வேறே சோதனை உங்களுக்கு நேரிடவில்லை. தேவன் உண்மையுள்ளவராயிருக்கிறார்; உங்கள் திராணிக்கு மேலாக நீங்கள் சோதிக்கப்படுகிறதற்கு அவர் இடங்கொடாமல், சோதனையைத் தாங்கத்தக்கதாக, சோதனையோடுகூட அதற்குத் தப்பிக்கொள்ளும்படியான போக்கையும் உண்டாக்குவார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ஆகையால் எனக்குப் பிரியமானவர்களே, விக்கிரகாராதனைக்கு விலகி ஓடுங்கள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உங்களைப் புத்திமான்களென்று எண்ணிப் பேசுகிறேன்: நான் சொல்லுகிறதை நீங்களே நிதானித்துப் பாருங்கள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நாம் ஆசீர்வதிக்கிற ஆசீர்வாதத்தின் பாத்திரம் கிறிஸ்துவினுடைய இரத்தத்தின் ஐக்கியமாயிருக்கிறதல்லவா? நாம் பிட்கிற அப்பம் கிறிஸ்துவினுடைய சரீரத்தின் ஐக்கியமாயிருக்கிறதல்லவா?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நாம் ஆசீர்வதிக்கிற ஆசீர்வாதத்தின் பாத்திரம் கிறிஸ்துவினுடைய இரத்தத்தின் ஐக்கியமாயிருக்கிறதல்லவா? நாம் பிட்கிற அப்பம் கிறிஸ்துவினுடைய சரீரத்தின் ஐக்கியமாயிருக்கிறதல்லவா?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ந்த ஒரே அப்பத்தில் நாமெல்லாரும் பங்குபெறுகிறபடியால், அநேகரான நாம் ஒரே அப்பமும் ஒரே சரீரமுமாயிருக்கிறோம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மாம்சத்தின்படியான இஸ்ரவேலரைப் பாருங்கள்; பலிகளைப் புசிக்கிறவர்கள் பலிபீடத்தோடே ஐக்கியமாயிருக்கிறார்களல்லவா?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இப்படியிருக்க, விக்கிரகம் ஒருபொருளென்றும், விக்கிரகத்துக்குப் படைக்கப்பட்டது ஒரு பொருளென்றும் நான் சொல்லுகிறேனோ?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இப்படியிருக்க, விக்கிரகம் ஒருபொருளென்றும், விக்கிரகத்துக்குப் படைக்கப்பட்டது ஒரு பொருளென்றும் நான் சொல்லுகிறேனோ?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ஞ்ஞானிகள் பலியிடுகிறவைகளை தேவனுக்கு அல்ல, பேய்களுக்கே பலியிடுகிறார்களென்று சொல்லுகிறேன்; நீங்கள் பேய்களோடே ஐக்கியமாயிருக்க எனக்கு மனதில்லை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ஞ்ஞானிகள் பலியிடுகிறவைகளை தேவனுக்கு அல்ல, பேய்களுக்கே பலியிடுகிறார்களென்று சொல்லுகிறேன்; நீங்கள் பேய்களோடே ஐக்கியமாயிருக்க எனக்கு மனதில்லை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நீங்கள் கர்த்தருடைய பாத்திரத்திலும் பேய்களுடைய பாத்திரத்திலும் பானம்பண்ணக்கூடாதே; நீங்கள் கர்த்தருடைய போஜனபந்திக்கும் பேய்களுடைய போஜனபந்திக்கும் பங்குள்ளவர்களாயிருக்கக்கூடாதே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நீங்கள் கர்த்தருடைய பாத்திரத்திலும் பேய்களுடைய பாத்திரத்திலும் பானம்பண்ணக்கூடாதே; நீங்கள் கர்த்தருடைய போஜனபந்திக்கும் பேய்களுடைய போஜனபந்திக்கும் பங்குள்ளவர்களாயிருக்கக்கூடாதே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நாம் கர்த்தருக்கு எரிச்சலை மூட்டலாமா? அவரிலும் நாம் பலவான்களா?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எல்லாவற்றையும் அநுபவிக்க எனக்கு அதிகாரமுண்டு, ஆகிலும் எல்லாம் தகுதியாயிராது; எல்லாவற்றையும் அநுபவிக்க எனக்கு அதிகாரமுண்டு, ஆகிலும் எல்லாம் பக்திவிருத்தியை உண்டாக்காது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எல்லாவற்றையும் அநுபவிக்க எனக்கு அதிகாரமுண்டு, ஆகிலும் எல்லாம் தகுதியாயிராது; எல்லாவற்றையும் அநுபவிக்க எனக்கு அதிகாரமுண்டு, ஆகிலும் எல்லாம் பக்திவிருத்தியை உண்டாக்காது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ஒவ்வொருவனும் தன் சுயபிரயோஜனத்தைத் தேடாமல், பிறனுடைய பிரயோஜனத்தைத் தேடக்கடவன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கடையிலே விற்கப்படுகிற எதையும் வாங்கிப் புசியுங்கள்; மனச்சாட்சியினிமித்தம் நீங்கள் ஒன்றையும் விசாரிக்கவேண்டியதில்லை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பூமியும் அதின் நிறைவும், கர்த்தருடையது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அன்றியும் அவிசுவாசிகளில் ஒருவன் உங்களை விருந்துக்கு அழைக்கும்போது, போக உங்களுக்கு மனதிருந்தால், மனச்சாட்சியினிமித்தம் ஒன்றையும் விசாரியாமல், உங்கள் முன் வைக்கப்படுகிற எதையும் புசியுங்கள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அன்றியும் அவிசுவாசிகளில் ஒருவன் உங்களை விருந்துக்கு அழைக்கும்போது, போக உங்களுக்கு மனதிருந்தால், மனச்சாட்சியினிமித்தம் ஒன்றையும் விசாரியாமல், உங்கள் முன் வைக்கப்படுகிற எதையும் புசியுங்கள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ஆயினும் இது விக்கிரகங்களுக்குப் படைக்கப்பட்டதென்று ஒருவன் உங்களுக்குச் சொன்னால், அப்படி அறிவித்தவனிமித்தமும் மனச்சாட்சியினிமித்தமும் புசியாதிருங்கள், பூமியும் அதின் நிறைவும் கர்த்தருடையது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ஆயினும் இது விக்கிரகங்களுக்குப் படைக்கப்பட்டதென்று ஒருவன் உங்களுக்குச் சொன்னால், அப்படி அறிவித்தவனிமித்தமும் மனச்சாட்சியினிமித்தமும் புசியாதிருங்கள், பூமியும் அதின் நிறைவும் கர்த்தருடையது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உன்னுடைய மனச்சாட்சியைக்குறித்து நான் இப்படிச் சொல்லாமல், மற்றொருவனுடைய மனச்சாட்சியைக் குறித்தே சொல்லுகிறேன். என் சுயாதீனம் மற்றொருவனுடைய மனச்சாட்சியினாலே குற்றமாய் எண்ணப்படவேண்டுவதென்ன?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உன்னுடைய மனச்சாட்சியைக்குறித்து நான் இப்படிச் சொல்லாமல், மற்றொருவனுடைய மனச்சாட்சியைக் குறித்தே சொல்லுகிறேன். என் சுயாதீனம் மற்றொருவனுடைய மனச்சாட்சியினாலே குற்றமாய் எண்ணப்படவேண்டுவதென்ன?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மேலும் நான் அதை ஸ்தோத்திரிப்புடனே அநுபவித்தால், ஸ்தோத்திரித்து அநுபவிக்கிற பொருளைக்குறித்து நான் தூஷிக்கப்படுவானேன்?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ஆகையால் நீங்கள் புசித்தாலும், குடித்தாலும், எதைச் செய்தாலும், எல்லாவற்றையும் தேவனுடைய மகிமைக்கென்று செய்யுங்கள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ஆகையால் நீங்கள் புசித்தாலும், குடித்தாலும், எதைச் செய்தாலும், எல்லாவற்றையும் தேவனுடைய மகிமைக்கென்று செய்யுங்கள்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நான் என் சுயபிரயோஜனத்தைத் தேடாமல், அநேகருடைய பிரயோஜனத்தைத் தேடி, அவர்கள் இரட்சிக்கப்படும்படிக்கு, எவ்விதத்திலும் எல்லாருக்கும் பிரியமாய் நடக்கிறதுபோல,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நீங்களும் யூதருக்கும், கிரேக்கருக்கும், தேவனுடைய சபைக்கும் இடறலற்றவர்களாயிருங்கள்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நீங்களும் யூதருக்கும், கிரேக்கருக்கும், தேவனுடைய சபைக்கும் இடறலற்றவர்களாயிருங்கள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6767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orinthians : 10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Moreover, brethren, I would not that all of you should be ignorant, how that all our fathers were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orinthians : 10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under the cloud, and all passed through the sea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orinthians : 10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And were all baptized unto Moses in the cloud and in the sea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orinthians : 10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And did all eat the same spiritual food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orinthians : 10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And did all drink the same spiritual drink: for they drank of that spiritual Rock that followed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orinthians : 10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them: and that Rock was Christ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orinthians : 10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But with many of them God was not well pleased: for they were overthrown in the wilderness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orinthians : 10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Now these things were our examples, to the intent we should not lust after evil things, as they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orinthians : 10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also lusted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orinthians : 10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Neither be all of you idolaters, as were some of them; as it is written, The people sat down to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orinthians : 10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eat and drink, and rose up to play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orinthians : 10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Neither let us commit fornication, as some of them committed, and fell in one day three and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orinthians : 10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twenty thousand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orinthians : 10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Neither let us tempt Christ, as some of them also tempted, and were destroyed of serpents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orinthians : 10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Neither murmur all of you, as some of them also murmured, and were destroyed of the destroyer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orinthians : 10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Now all these things happened unto them for ensamples: and they are written for our admonition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orinthians : 10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upon whom the ends of the world are come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orinthians : 10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Wherefore let him that thinks he stands take heed lest he fall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orinthians : 10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There has no temptation taken you but such as is common to man: but God is faithful, who will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orinthians : 10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not suffer you to be tempted above that all of you are able; but will with the temptation also make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orinthians : 10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a way to escape, that all of you may be able to bear it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orinthians : 10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Wherefore, my dearly beloved, flee from idolatry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orinthians : 10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I speak as to wise men; judge all of you what I say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orinthians : 10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The cup of blessing which we bless, is it not the communion of the blood of Christ? The bread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orinthians : 10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which we break, is it not the communion of the body of Christ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orinthians : 10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For we being many are one bread, and one body: for we are all partakers of that one bread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orinthians : 10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Behold Israel after the flesh: are not they which eat of the sacrifices partakers of the altar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orinthians : 10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What say I then? that the idol is any thing, or that which is offered in sacrifice to idols is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orinthians : 10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any thing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orinthians : 10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But I say, that the things which the Gentiles sacrifice, they sacrifice to devils, and not to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orinthians : 10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God: and I would not that all of you should have fellowship with devils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orinthians : 10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All of you cannot drink the cup of the Lord, and the cup of devils: all of you cannot be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orinthians : 10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partakers of the Lord's table, and of the table of devils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orinthians : 10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Do we provoke the Lord to jealousy? are we stronger than he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orinthians : 10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All things are lawful for me, but all things are not expedient: all things are lawful for me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orinthians : 10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but all things edify not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orinthians : 10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Let no man seek his own, but every man another's wealth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orinthians : 10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Whatsoever is sold in the shambles, that eat, asking no question for conscience sake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orinthians : 10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For the earth is the Lord's, and the fullness thereof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orinthians : 10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If any of them that believe not bid you to a feast, and all of you be disposed to go; whatsoever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orinthians : 10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is set before you, eat, asking no question for conscience sake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orinthians : 10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But if any man say unto you, This is offered in sacrifice unto idols, eat not for his sake that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orinthians : 10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showed it, and for conscience sake: for the earth is the Lord's, and the fullness thereof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orinthians : 10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Conscience, I say, not yours own, but of the other: for why is my liberty judged of another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orinthians : 10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man's conscience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orinthians : 10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For if I by grace be a partaker, why am I evil spoken of for that for which I give thanks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orinthians : 10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Whether therefore all of you eat, or drink, or whatsoever all of you do, do all to the glory of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orinthians : 10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God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orinthians : 10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Give none offence, neither to the Jews, nor to the Gentiles, nor to the church of God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orinthians : 10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Even as I please all men in all things, not seeking mine own profit, but the profit of many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orinthians : 10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that they may be saved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orinthians : 10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6">
  <a:themeElements>
    <a:clrScheme name="Theme4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6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2026-10-19T23:09:57Z</dcterms:created>
  <dcterms:modified xsi:type="dcterms:W3CDTF">2026-10-19T23:09:57Z</dcterms:modified>
  <dc:title>1 Corinthians : 10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