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now they that are younger than I have me in derision, whose fathers I would have disdained to have set with the dogs of my flock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now they that are younger than I have me in derision, whose fathers I would have disdained to have set with the dogs of my flock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ea, whereto might the strength of their hands profit me, in whom old age was perished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lack and famine they were solitary; fleeing into the wilderness in former time desolate and wast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lack and famine they were solitary; fleeing into the wilderness in former time desolate and wast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cut up mallows by the bushes, and juniper roots for their foo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cut up mallows by the bushes, and juniper roots for their foo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were driven forth from among men, (they cried after them as after a thief;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were driven forth from among men, (they cried after them as after a thief;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o dwell in the cliffs of the valleys, in caves of the earth, and in the rock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o dwell in the cliffs of the valleys, in caves of the earth, and in the rock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mong the bushes they brayed; under the nettles they were gathered togethe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were children of fools, yea, children of base men: they were viler than the eart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now am I their song, yea, I am their bywor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detest me, they flee far from me, and spare not to spit in my fac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cause he has loosed my cord, and afflicted me, they have also let loose the bridle before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cause he has loosed my cord, and afflicted me, they have also let loose the bridle before 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Upon my right hand rise the youth; they push away my feet, and they raise up against me the ways of their destructi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Upon my right hand rise the youth; they push away my feet, and they raise up against me the ways of their destructi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ruin my path, they set forward my calamity, they have no help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ruin my path, they set forward my calamity, they have no help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y came upon me as a wide breaking in of waters: in the desolation they rolled themselves upon 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errors are turned upon me: they pursue my soul as the wind: and my welfare passes away as a clou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errors are turned upon me: they pursue my soul as the wind: and my welfare passes away as a clou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now my soul is poured out upon me; the days of affliction have taken hold upon m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now my soul is poured out upon me; the days of affliction have taken hold upon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My bones are pierced in me in the night season: and my sinews take no res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y the great force of my disease is my garment changed: it binds me about as the collar of my coa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y the great force of my disease is my garment changed: it binds me about as the collar of my coat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has cast me into the mire, and I am become like dust and ashe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 cry unto you, and you do not hear me: I stand up, and you regard me no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 cry unto you, and you do not hear me: I stand up, and you regard me not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ou are become cruel to me: with your strong hand you oppose yourself against m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You lift me up to the wind; you cause me to ride upon it, and dissolve my substanc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I know that you will bring me to death, and to the house appointed for all living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I know that you will bring me to death, and to the house appointed for all living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Nevertheless he will not stretch out his hand to the grave, though they cry in his destruction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Did not I weep for him that was in trouble? was not my soul grieved for the poor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Did not I weep for him that was in trouble? was not my soul grieved for the poor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When I looked for good, then evil came unto me: and when I waited for light, there came darknes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When I looked for good, then evil came unto me: and when I waited for light, there came darknes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My bowels boiled, and rested not: the days of affliction prevented me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I went mourning without the sun: I stood up, and I cried in the congregation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I went mourning without the sun: I stood up, and I cried in the congregation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I am a brother to dragons, and a companion to owl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My skin is black upon me, and my bones are burned with heat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My harp also is turned to mourning, and my organ into the voice of them that weep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26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ோ என்னிலும் இளவயதானவர்கள் என்னைப் பரியாசம்பண்ணுகிறார்கள்; இவர்களுடைய பிதாக்களை நான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ந்தையைக் காக்கும் நாய்களோடே வைக்கவுங்கூட வெட்கப்பட்ட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ருத்தாப்பியத்தினாலே பெலனற்றுப்போன அவர்கள் கைகளினால் எனக்கு என்ன உதவி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ைச்சலினாலும் பசியினாலும் அவர்கள் வாடி, வெகுநாளாய்ப் பாழும் வெறுமையுமான அந்தரவெள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டிப்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டிகளுக்குள் இருக்கிற தழைகளைப் பிடுங்குவார்கள்; காட்டுப்பூண்டுகளின் கிழங்குகள்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ார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னுஷரின் நடுவிலிருந்து துரத்தப்பட்டார்கள்; கள்ளனைத் துரத்துகிறதுபோல கள்ளன் கள்ள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த் துரத்திவிட்ட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ள்ளத்தாக்குகளின் வெடிப்புகளிலும், பூமியின் கெபிகளிலும், கன்மலைகளிலும் போ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டிகளுக்குள்ளிருந்து கதறி, காஞ்சொறிகளின்கீழ் ஒதுங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ூடரின் மக்களும், நீசரின் பிள்ளைகளும், தேசத்திலிருந்து துரத்துண்டவர்களுமாய் இ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இப்போது நான் அவர்களுக்குப் பாட்டும் பழமொழியும் ஆ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 அருவருத்து, எனக்குத் தூரமாகி என் முகத்துக்கு முன்பாகத் துப்பக் கூசா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ட்டின கட்டை அவர் அவிழ்த்து, என்னைச் சிறுமைப்படுத்தினபடியினால், அவர்களும் கடிவாளத்தை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கத்துக்கு முன்பாக உதறி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லதுபாரிசத்தில் வாலிபர் எழும்பி என் கால்களைத் தவறிவிழப்பண்ணி, தங்கள் கேடான வழிகளை எனக்கு நேர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யத்தப்படுத்த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ாதையைக் கெடுத்து என் ஆபத்தை வர்த்திக்கப்பண்ணுகிறார்கள்; அதற்கு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த்தாசைபண்ணுகிறவர்கள் தேவைய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ரிதான திறப்புண்டாக்கி, தாங்கள் கெடுத்த வழியில் புரண்டுவர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யங்கரங்கள் என்மேல் திரும்பிவருகிறது, அவைகள் காற்றைப்போல என் ஆத்துமாவைப் பின்தொடருகிறது;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கவாழ்வு ஒரு மேகத்தைப்போல் கடந்த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ப்போது என் ஆத்துமா என்னில் முறிந்துபோயிற்று; உபத்திரவத்தின் நாட்கள் என்ன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ுக்கொ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ாக்காலத்திலே என் எலும்புகள் துளைக்கப்பட்டு, என் நரம்புகளுக்கு இளைப்பாறுதல் இல்லா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ோயின் உக்கிரத்தினால் என் உடுப்பு வேறுபட்டுப்போயிற்று; அது என் அங்கியின் கழுத்துப்பட்டையைப்போ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ச் சுற்றிக்கொ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ற்றிலே தள்ளப்பட்டேன்; தூளுக்கும் சாம்பலுக்கும் ஒப்ப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ை நோக்கிக் கூப்பிடுகிறேன்; நீர் எனக்கு மறுஉத்தரவு கொடாதிருக்கிறீர்; கெஞ்சிநிற்கிற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மேல் பாராமுகம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மேல் கொடூரமுள்ளவராக மாறினீர்; உம்முடைய கரத்தின் வல்லமையால் என்னை விரோத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என்னைத் தூக்கி, என்னைக் காற்றிலே பறக்கவிட்டு, என்னைப் பயத்தினால் உருகிப்போகப்பண்ண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ல ஜீவாத்துமாக்களுக்கும் குறிக்கப்பட்ட தாவரமாகிய மரணத்துக்கு என்னை ஒப்புக்கொடுப்பீ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நான் யாதொருவனை அவன் ஆபத்திலே தவிக்கப்பண்ணின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னாளைக் கண்டவனுக்காக நான் அழாதிருந்ததும், எளியவனுக்காக என் ஆத்துமா வியாகுலப்படாதிருந்த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னால், அவர் என் மனுவுக்கு இடங்கொடாமல், எனக்கு விரோதமாய்த் தமது கையை நீட்டுவ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ன்மைக்குக் காத்திருந்த எனக்குத் தீமை வந்தது; வெளிச்சத்தை வரப் பார்த்துக்கொண்டிருந்த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ள் 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ுடல்கள் கொதித்து, அமராதிருக்கிறது; உபத்திரவநாட்கள் என்மேல் 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ெயில் படாதிருந்தும், நான் கறுகறுத்துத் திரிகிறேன்; நான் சபையிலிருந்து எழுந்திருக்க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ற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மலைப்பாம்புகளுக்குச் சகோதரனும், கோட்டான்களுக்குத் தோழனும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தோல் என்மேல் கறுத்துப்போயிற்று; என் எலும்புகள் உஷ்ணத்தினால் காய்ந்துபோயிற்ற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ுரமண்டலம் புலம்பலாகவும், என் கின்னரம் அழுகிறவர்களின் ஓலமாகவும் மாறி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2026-09-17T00:52:44Z</dcterms:created>
  <dcterms:modified xsi:type="dcterms:W3CDTF">2026-09-17T00:52:44Z</dcterms:modified>
  <dc:title>யோபு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