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ாலுமிகள் ஓலமிடும் சத்தத்தினால் சுற்றுப்புறங்கள் அதி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ண்டுவலிக்கிற யாவரும், கப்பலாட்களும், கடல் மாலுமிகள் அனைவரும், தங்கள் கப்பல்களை விட்டுஇறங்கி, கரையிலே நின்ற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ிமித்தம் சத்தமிட்டுப்புலம்பி, மனங்கசந்து அழுது, தங்கள் தலைகளின்மேல் புழுதியைப் போட்டுக்கொண்டு, சாம்பலில் புர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ாகிய நீ இப்போது தீருவின்பேரிலே புலம்ப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தோன் அர்வாத் என்னும் பட்டணங்களின் குடிகள் உனக்குத் தண்டுவலிக்கிறவர்களாயிருந்தார்கள். தீருவே, உன்னிடத்திலிருந்த உன் சாஸ்திரிகள் உன் மாலுமிகள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தோன் அர்வாத் என்னும் பட்டணங்களின் குடிகள் உனக்குத் தண்டுவலிக்கிறவர்களாயிருந்தார்கள். தீருவே, உன்னிடத்திலிருந்த உன் சாஸ்திரிகள் உன் மாலுமிகளாய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ொகர்மா வம்சத்தார் குதிரைகளையும் குதிரைவீரரையும் கோவேறுகழுதைகளையும் உன் சந்தைகளுக்குக் கொண்டு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ொகர்மா வம்சத்தார் குதிரைகளையும் குதிரைவீரரையும் கோவேறுகழுதைகளையும் உன் சந்தைகளுக்குக் கொண்டு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தங்களுக்குப் போடுகிற மேன்மையான இரத்தினக்கம்பளங்களை தேதானின் மனுஷர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ரபியரும், கேதாரின் சகல பிரபுக்களும் உனக்கு வாடிக்கையான வர்த்தகராகி ஆட்டுக்குட்டிகளையும் ஆட்டுக்கடாக்களையும் வெள்ளாட்டுக்கடாக்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ரபியரும், கேதாரின் சகல பிரபுக்களும் உனக்கு வாடிக்கையான வர்த்தகராகி ஆட்டுக்குட்டிகளையும் ஆட்டுக்கடாக்களையும் வெள்ளாட்டுக்கடாக்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ன், கன்னே, ஏதேன் என்னும் பட்டணத்தாரும், சேபாவின் வியாபாரிகளும் அசீரியரும் கில்மாத் பட்டணத்தாரும் உன்னோடே வியாபாரம்பண்ண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ொழில்துறையில் தர்ஷீசின் கப்பலாட்கள் உன்னைப் போற்றிப் பாடினார்கள்; நீ சமுத்திரத்தின் நடுவிலே உன்னைப் பூரணப்படுத்தி உன்னை மிகவும் மகிமைப்படுத்தின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ொழில்துறையில் தர்ஷீசின் கப்பலாட்கள் உன்னைப் போற்றிப் பாடினார்கள்; நீ சமுத்திரத்தின் நடுவிலே உன்னைப் பூரணப்படுத்தி உன்னை மிகவும் மகிமைப்படுத்தின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3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ುಟ್ಟುಹಾಕುವವರು ನಿನ್ನನ್ನು (ಮಹಾತರಂಗ ಗಳಿಗೆ) ಸಿಕ್ಕಿಸಿದ್ದಾರೆ. ಮೂಡಣ ಗಾಳಿಯು ಸಮುದ್ರದ ಮಧ್ಯದಲ್ಲಿ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 ಆಸ್ತಿಪಾಸ್ತಿಗಳೂ ಸರಕುಗಳೂ ನಾವಿಕರೂ ಅಂಬಿಗರೂ ಒಡಕುಗಳನ್ನು ಮುಚ್ಚುವವರೂ ವ್ಯಾಪಾರಿ ಗಳೂ ನಿನ್ನಲ್ಲಿನ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ಿಕರೂ ಅಂತೂ ನಿನ್ನೊಳಗೆ ಸೇರಿಕೊಂಡಿರುವ ಸಿಬ್ಬಂದಿಯೆಲ್ಲವೂ ನಿನ್ನ ನಾಶನದ ದಿನದಲ್ಲಿ ಸಮುದ್ರದೊಳಗೆ ನಿನ್ನ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ಳುಗಿ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ಿನ್ನ ನಾವಿಕರ ಕಿರಿಚಾಟಕ್ಕೆ ಉಪ ನಗರಗಳು, ಪ್ರದೇಶಗಳು, ನಡು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ುಟ್ಟು ಹಾಕುವವರೆಲ್ಲರೂ ಅಂಬಿಗರೂ ಸಮುದ್ರದ ಸಕಲ ನಾವಿಕರೂ ತಮ್ಮ ತಮ್ಮ ಹಡಗುಗಳಿಂದಿಳಿದು ನೆಲದ ಮೇಲೆ ನಿಂತುಕೊಂಡ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ಿನ್ನ ನಿಮಿತ್ತ ದುಃಖದಿಂದ ಅರಚಿ ತಲೆಗೆ ದೂಳೆರೆಚಿಕೊಂಡು ಬೂದಿಯಲ್ಲಿ ಬಿದ್ದು ಹೊರಳಾಡ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ಿನಗಾಗಿ ತಲೆಬೋಳಿಸಿಕೊಂಡು ಗೋಣಿಚೀಲವನ್ನು ಸುತ್ತಿಕೊಂಡು ಮನೋವ್ಯಥೆ ಯಿಂದ ಗೋಳಾಡಿ ನಿನಗೋಸ್ಕರ ಬಿಕ್ಕಿಬಿಕ್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ು ಗೋಳಾಡುತ್ತಾ ನಿನ್ನ ವಿಷಯವಾಗಿ ಶೋಕ ಗೀತವನ್ನೆತ್ತಿ ಹೀಗೆ ಪ್ರಲಾಪಿಸುವರು--ಸಮುದ್ರದ ನಡುವೆ ಹಾಳ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ರಿನಂತ ಪಟ್ಟಣ ಯಾವದ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ಿನ್ನ ಸರಕು ಸಮುದ್ರದಿಂದ ಹೊರಟಾಗ ಅನೇಕ ಜನರಿಗೆ ತೃಪ್ತಿಪಡಿಸಿದೆ; ಅವುಗಳಿಂದ ಬಹು ಜನಾಂಗ ಗಳನ್ನು ತುಂಬಿಸ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ಅಪಾರವಾದ ಐಶ್ವರ್ಯ ದಿಂದಲೂ ವ್ಯಾಪಾರದ ದಿನಸುಗಳಿಂದಲೂ ಭೂರಾಜ ರನ್ನು ಸಮೃದ್ಧಿಪಡಿಸ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ಈಗಲಾದರೋ ನೀನು ಸಮುದ್ರದಿಂದ ಹಾಳಾದೆ, ನಿನ್ನ ಸರಕುಗಳೂ ನಿನ್ನಲ್ಲಿ ಸೇರಿಕೊಂಡಿದ್ದ ಸಕಲ ಜನರೂ ಅಗಾಧ ಜಲ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ಳುಗ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ದ್ವೀಪದ ನಿವಾಸಿಗಳೆಲ್ಲಾ ನಿನ್ನ ಸ್ಥಿತಿಗೆ ಬೆಚ್ಚಿ ವಿಸ್ಮಯರಾಗಿದ್ದಾರೆ. ಅರಸರು ಬಹಳ ವಾಗಿ ಭಯಪ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ರುಗಳು ನಡುಗಿ ಭೀತಿ ಗ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ಜನಾಂಗಗಳ ವರ್ತಕರು ನಿನ್ನನ್ನು ನೋಡಿ ಸಿಳ್ಳುಹಾಕುತ್ತಾರೆ. ನೀನು ಸಂಪೂರ್ಣ ಧ್ವಂಸ ವಾಗಿ ಇನ್ನೆ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ಂತಾಗಿರು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ಈಗ ತೂರಿನ ಬಗ್ಗೆ ನೀನು ಗೋಳಾಟವನ್ನೆ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ೂರಿಗೆ ಹೇಳು--ಸಮುದ್ರದ ಪ್ರವೇಶದಲ್ಲಿ ವಾಸಿಸುವವಳೇ, ಬಹು ದ್ವೀಪಗಳಿಗೆ ಜನರ ವ್ಯಾಪಾರವನ್ನು ನಡಿಸುವ ವಳೇ,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ೀಗೆ ಹೇಳುತ್ತಾನೆ-- ಓ ತೂರೇ, ನಾನು ಪೂರ್ಣ ಸೌಂದರ್ಯವಂತಳೆಂದು ನೀನು ಹೇಳ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ಮೇರೆಗಳು ಸಮುದ್ರದ ಮಧ್ಯದಲ್ಲಿವೆ, ನಿನ್ನನ್ನು ಕಟ್ಟಿದವರು ನಿನ್ನ ಸೌಂದರ್ಯ ವನ್ನು ಸಂಪೂರ್ಣಪಡ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ೆನೀರಿನ ತುರಾಯಿ ಮರಗಳಿಂದ ನಿನ್ನ ಹಡಗಿನ ಹಲಗೆಗಳನ್ನೆಲ್ಲಾ ಕಟ್ಟಿ ದ್ದಾರೆ, ನಿನಗೆ ಪಠಸ್ತಂಭಗಳನ್ನು 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ಬ ನೋನಿನಿಂದ ದೇವದಾರುಗಳನ್ನು ತಂ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ಹುಟ್ಟು ಗೋಲನ್ನು ಬಾಷಾನಿನ ಓಕ್‌ ವೃಕ್ಷದಿಂದ ಮಾಡಿದ್ದಾರೆ, ಕಿತ್ತೀಯರ ದ್ವೀಪಗಳಿಂದ ತಂದ ದಂತದ ಹಲಗೆ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್ಯರ ಗುಂಪಿನವರು ಕೆತ್ತ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ಹಾಯಿಯು ನಿನಗೆ ಧ್ವಜವು ಆಗಲೆಂದು ಅದನ್ನು ಐಗುಪ್ತದ ಕಸೂತಿಯ ನಾರುಬಟ್ಟೆಯಿಂದ ಮಾಡಿ ದ್ದಾರೆ. ಎಲೀಷ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ವೀಪಗಳಿಂದ ತಂದ ನೀಲಿಯೂ ನೇರಳೆ ಬಣ್ಣವೂ ನಿನಗೆ ಮುಚ್ಚಳ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ಚೀದೋ ನಿನ ಅರ್ವಾದಿನ ನಿವಾಸಿಗಳು ನಿನಗೆ ಹುಟ್ಟು ಹಾಕುವ ವರಾಗಿದ್ದಾರೆ; ತೂರೇ, ನಿನ್ನಲ್ಲಿನ ವಿವೇಕಿಗಳೇ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ಿಕ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ಗೆಬಲಿನ ಹಿರಿಯರೂ ಅದರ ಜ್ಞಾನಿಗಳೂ ನಿನ್ನ ಬಿರುಕುಗಳನ್ನು ಮುಚ್ಚುವವರಾಗಿ ನಿನ್ನಲ್ಲಿದ್ದಾರೆ. ಸಮುದ್ರದ ಸಕಲ ನಾವೆ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ಿಕರ ಸಮೇತ ನಿನ್ನ ಬಳಿಯಲ್ಲಿದ್ದು ನಿನಗೆ ಸರಕುಗಳನ್ನು ತಂದೊಪ್ಪಿಸು 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ಪಾರಸೀಯರೂ ಲೂದ್ಯರೂ ಪೂಟ್ಯರೂ ನಿನ್ನ ಸೈನ್ಯಾಧಿಕಾರಿಗಳಾಗಿ ನಿನ್ನ ಸೈನ್ಯದಲ್ಲಿದ್ದರು; ಗುರಾಣಿ 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ರಸ್ತ್ರಾಣವನ್ನೂ ನಿನ್ನಲ್ಲಿ ತೂಗಿಸಿದರು. ಇವರು ನಿನಗೆ ಮಹತ್ತ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ರ್ವಾದಿನವರು ನಿನ್ನ ದಂಡಿನ ಸಂಗಡ ನಿನ್ನ ಗೋಡೆಗಳ ಸುತ್ತಲೂ ಮೇಲೆ ಇದ್ದರು; ಗಮ್ಮಾದ್ಯರು ನಿನ್ನ ಕೊತ್ತಲ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ವಲಾಗಿದ್ದರು. ತಮ್ಮ ಖೇಡ್ಯಗಳನ್ನು ಸುತ್ತ ಮುತ್ತಲೂ ನಿನ್ನ ಗೋಡೆಗಳ ಮೇಲೆ ನೇತುಹಾಕಿ ಇವರು ನಿನ್ನ ಸೌಂದರ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ತಿಗೊ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ಾರ್ಷೀಷಿನವರು ನಿನ್ನ ಕಡೆಯ ವರ್ತಕರಾಗಿ ಬೆಳ್ಳಿ, ಕಬ್ಬಿಣ, ತವರ, ಸೀಸಗಳಿಂದ ನಿನ್ನ ಸಂತೆಗಳಲ್ಲಿ ವ್ಯಾಪ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; ಅಪಾರವಾದ ಬಗೆಬಗೆಯ ಆಸ್ತಿಯು ನಿನಗೆ ಬೇಕ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ಾವಾನ್‌, ತೂಬಲ್‌, ಮೇಷೆಕ್‌ ಇವರು ನಿನ್ನ ವರ್ತಕರಾಗಿದ್ದರು; ಮನುಷ್ಯರ ಪ್ರಾಣಗಳಿಂದಲೂ (ವ್ಯಕ್ತಿ) ಹಿತ್ತಾಳ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 ಗಳಿಂದಲೂ ನಿನ್ನ ಸಂತೆಯಲ್ಲಿ ವ್ಯಾಪಾರ ನ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ತೋಗರ್ಮದ ಮನೆತನದವರು ಕುದುರೆಗಳಿಂ ದಲೂ ಕುದುರೆ ಸವಾರಿಗಳಿಂದಲೂ ಹೇಸರ ಕತ್ತೆ ಗಳಿಂದಲೂ ನಿನ್ನ ಸಂತೆಗಳಲ್ಲಿ ವ್ಯಾಪ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ೇದಾನಿನವರು ನಿನ್ನ ವರ್ತಕರಾಗಿದ್ದರು; ಅನೇಕ ದ್ವೀಪಗಳು ನಿನ್ನ ಕೈಕೆಳಗೆ ವ್ಯಾಪಾರವನ್ನು ನಡೆಸಿದವ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ತದಕೊಂಬುಗಳನ್ನೂ ಕರೀ ಮರಗಳನ್ನೂ ನಿನಗೆ ಕಾಣಿಕೆಯಾಗಿ ತರ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ಕೈಕೆಲಸದ ವಸ್ತುಗಳು ಅಪಾರವಾಗಿದ್ದದರಿಂದ ಅರಾಮಿನವರು ನಿನ್ನವರಾಗಿ ವ್ಯಾಪಾರಮಾಡಿ ಕೆಂಪರಳು, ರಕ್ತಾಂಬ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ಸೂತಿಯ ವಸ್ತ್ರ, ನಾರುಬಟ್ಟೆ, ಹವಳ, ಮಾಣಿಕ್ಯ ಮೊದಲಾದ ಸರಕುಗಳನ್ನು ನಿನಗೆ ತಂದು ಸುರ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ೆಹೂದವೂ ಇಸ್ರಾಯೇಲ್‌ ದೇಶವೂ ನಿನ್ನ ಕಡೆಯ ವರ್ತಕರಾಗಿ ಮಿನ್ನೀಥಿನ ಗೋಧಿಯಿಂದಲೂ ಕಂಡಸಕ್ಕರೆ, ಜೇನು, ಎಣ್ಣೆ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ಗಂಧ ತೈಲ ದಿಂದಲೂ ನಿನ್ನ ಸಂತೆಯಲ್ಲಿ ವ್ಯಾಪಾರ ನಡೆ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ಕೈಕೆಲಸದ ವಸ್ತುಗಳು ನಿನ್ನಲ್ಲಿ ಅಪಾರವಾಗಿ ದ್ದದರಿಂದಲೂ ಅಪರಿಮಿತವಾದ ಬಗೆ ಬಗೆಯ ಆಸ್ತಿಯೂ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ಾಗಿದ್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ಾನ್‌ ಮತ್ತು ಯಾವಾನ್‌ ಸಹ ಹೋಗುವಾಗ ಬರುವಾಗ ನಿನ್ನ ಸಂತೆಗಳಲ್ಲಿ ವ್ಯಾಪಾರ ನಡೆಸಿದರು. ಮೆರಗುವ ಕಬ್ಬಿ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ಲ್ಚಿನ್ನಿ, ಬಜೆ ಇವುಗಳು ನಿನ್ನ ಸಂತೆಯಲ್ಲಿ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ದಾನು ರಥಗಳ ಸವಾರಿಗಳಿಗೆ ತಕ್ಕ ಒಳ್ಳೆಯ ಬಟ್ಟೆಗಳಿಂದ ನಿನ್ನ ಸಂಗಡ ವ್ಯಾಪಾರ ಮಾಡ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ರಬಿಯ ಮತ್ತು ಕೇದಾರಿನ ಎಲ್ಲಾ ಪ್ರಧಾನಿಗಳು ನಿನ್ನ ಕೈಕೆಲಸದ ವ್ಯಾಪಾರಿಗಳಾಗಿದ್ದರು; ಕುರಿಮರಿ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ಟಗರುಗಳಿಂದಲೂ ಹೋತಗ ಳಿಂದಲೂ ನಿನ್ನೊಡನೆ ವ್ಯಾಪಾರ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ಶೆಬ ದವರು, ರಗ್ಮದವರು ನಿನ್ನ ಕಡೆಯ ವರ್ತಕರಾಗಿ ಶ್ರೇಷ್ಟವಾದ ಎಲ್ಲಾ ಸುಗಂಧ ದ್ರವ್ಯದಿಂದಲೂ ಬೆಲೆ ಯುಳ್ಳ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ತ್ನಗಳಿಂದಲೂ ಚಿನ್ನದಿಂದಲೂ ನಿನ್ನ ಸಂತೆಗಳಲ್ಲಿ ವ್ಯಾಪಾರ ನಡೆ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ಾರಾನ್‌, ಕನ್ನೆ, ಏದೆನ್‌, ಶೆಬ, ಅಶ್ಶೂರ್‌ ಮತ್ತು ಕಿಲ್ಮದ್‌ವರು ನಿನ್ನ ವ್ಯಾಪಾರಿಗಳ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ವರು ಎಲ್ಲಾ ತರಹದ ಸಾಮಾನುಗಳಲ್ಲೂ ನಿನ್ನ ವ್ಯಾಪಾರಿಗಳಾಗಿದ್ದರು. ಅಂದರೆ ನೀಲಿಬಟ್ಟೆಗಳು, ಕಸೂತಿಯ ಕೆಲಸ ದೇ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ರುವಿನಿಂದ ಮಾಡಿ ಹಗ್ಗಗಳಿಂದ ಕಟ್ಟಿದಂತ, ರೇಷ್ಮೆ ತುಂಬಿಸಿದ ಪೆಟ್ಟಿಗೆಗಳನ್ನು ತಂದು ನಿನ್ನ ಪಟ್ಟಣ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್ತಕ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ತಾರ್ಷೀಷಿನ ಹಡಗುಗಳು ನಿನ್ನ ಮಾರುಕಟ್ಟೆಯಲ್ಲಿ ಸರಕುಗಳನ್ನು ತರುತ್ತಿದ್ದವು; ಹೀಗೆ ನೀನು ತುಂಬಿದ್ದೀ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ಗಳ ಮಧ್ಯದಲ್ಲಿ ಬಹಳ ಘನವುಳ್ಳವಳಾ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2026-10-22T08:50:33Z</dcterms:created>
  <dcterms:modified xsi:type="dcterms:W3CDTF">2026-10-22T08:50:33Z</dcterms:modified>
  <dc:title>ಯೆಹೆಜ್ಕೇಲನು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