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வம்சத்தாரே, உங்களைக்குறித்து நான் புலம்பிச் சொல்லும் இந்த வசனத்தைக் கேள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என்னும் கன்னிகை விழுந்தாள், அவள் இனி ஒருபோதும் எழுந்திருக்கமாட்டாள்; தன் தேசத்தில் விழுந்துகிடக்கிறாள், அவளை எடுப்பார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் என்னும் கன்னிகை விழுந்தாள், அவள் இனி ஒருபோதும் எழுந்திருக்கமாட்டாள்; தன் தேசத்தில் விழுந்துகிடக்கிறாள், அவளை எடுப்பார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ரத்திலிருந்து புறப்பட்ட ஆயிரம்பேரில் நூறுபேரும், நூறுபேரில் பத்துப்பேரும் இஸ்ரவேல் வம்சத்தாருக்கு மீந்திருப்பார்கள் என்று கர்த்தராகிய தேவன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கரத்திலிருந்து புறப்பட்ட ஆயிரம்பேரில் நூறுபேரும், நூறுபேரில் பத்துப்பேரும் இஸ்ரவேல் வம்சத்தாருக்கு மீந்திருப்பார்கள் என்று கர்த்தராகிய தேவன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் வம்சத்தாருக்குச் சொல்லுகிறது என்னவென்றால் என்னைத் தேடுங்கள், அப்பொழுது பிழைப்ப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இஸ்ரவேல் வம்சத்தாருக்குச் சொல்லுகிறது என்னவென்றால் என்னைத் தேடுங்கள், அப்பொழுது பிழைப்ப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த்தேலைத் தேடாதேயுங்கள், கில்காலிலும் சேராதேயுங்கள், பெயெர்செபாவுக்கும் போகாதேயுங்கள்; கில்கால் கிறையிருப்பாகவும், பெத்தேல் பாழான ஸ்தலமாகவும் போ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ெத்தேலைத் தேடாதேயுங்கள், கில்காலிலும் சேராதேயுங்கள், பெயெர்செபாவுக்கும் போகாதேயுங்கள்; கில்கால் கிறையிருப்பாகவும், பெத்தேல் பாழான ஸ்தலமாகவும் போ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த் தேடுங்கள், அப்பொழுது பிழைப்பீர்கள்; இல்லாவிட்டால் பெத்தேலில் இருக்கிற ஒருவராலும் அறிவிக்கப்படாத அக்கினி யோசேப்பின் வீட்டில் பற்றி அதைப் ப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ைத் தேடுங்கள், அப்பொழுது பிழைப்பீர்கள்; இல்லாவிட்டால் பெத்தேலில் இருக்கிற ஒருவராலும் அறிவிக்கப்படாத அக்கினி யோசேப்பின் வீட்டில் பற்றி அதைப் பட்சி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ியாயத்தை எட்டியாக மாற்றி, நீதியைத் தரையிலே விழப்பண்ணுகிறவர்களே, அவரைத் தேட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றுமீனையும் மிருகசீரிஷத்தையும் உண்டாக்கினவர்; அவர் மரண இருளை விடியற்காலமாக மாற்றி பகலை இராத்திரியாக அந்தகாரப்படுத்துகிறார்; அவர் சமுத்திரத்தின் தண்ணீர்களை வரவழைத்து, அவைகளைப் பூமியின் விசாலத்தின்மேல் ஏற்றுகிறவர்; கர்த்தர் என்பது அவருடைய நாம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றுமீனையும் மிருகசீரிஷத்தையும் உண்டாக்கினவர்; அவர் மரண இருளை விடியற்காலமாக மாற்றி பகலை இராத்திரியாக அந்தகாரப்படுத்துகிறார்; அவர் சமுத்திரத்தின் தண்ணீர்களை வரவழைத்து, அவைகளைப் பூமியின் விசாலத்தின்மேல் ஏற்றுகிறவர்; கர்த்தர் என்பது அவருடைய நாம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அறுமீனையும் மிருகசீரிஷத்தையும் உண்டாக்கினவர்; அவர் மரண இருளை விடியற்காலமாக மாற்றி பகலை இராத்திரியாக அந்தகாரப்படுத்துகிறார்; அவர் சமுத்திரத்தின் தண்ணீர்களை வரவழைத்து, அவைகளைப் பூமியின் விசாலத்தின்மேல் ஏற்றுகிறவர்; கர்த்தர் என்பது அவருடைய நாம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ரணான ஸ்தலத்தின்மேல் பாழ்க்கடிப்பு வரத்தக்கதாக, அவர் கொள்ளை கொடுத்தவனைப் பலத்தவனுக்கு விரோதமாய் லகுவடையப்பண்ணுகிறவ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லிமுகவாசலிலே கடிந்துகொள்ளுகிறவனை அவர்கள் பகைத்து, யதார்த்தமாய்ப் பேசுகிறவனை வெற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லிமுகவாசலிலே கடிந்துகொள்ளுகிறவனை அவர்கள் பகைத்து, யதார்த்தமாய்ப் பேசுகிறவனை வெற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தரித்திரனை மிதித்து, அவன் கையிலே தானியத்தைச் சுமைமையாய் வாங்குகிறபடியினால், நீங்கள் பொளிந்த கற்களால் வீடுகளைக்கட்டினீர்கள். ஆனாலும் அவைகளில் நீங்கள் குடியிருப்பதில்லை; இன்பமான திராட்சத்தோட்டங்களை நாட்டினீர்கள், ஆனாலும் அவைகளின் இரசத்தை நீங்கள் குடிப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தரித்திரனை மிதித்து, அவன் கையிலே தானியத்தைச் சுமைமையாய் வாங்குகிறபடியினால், நீங்கள் பொளிந்த கற்களால் வீடுகளைக்கட்டினீர்கள். ஆனாலும் அவைகளில் நீங்கள் குடியிருப்பதில்லை; இன்பமான திராட்சத்தோட்டங்களை நாட்டினீர்கள், ஆனாலும் அவைகளின் இரசத்தை நீங்கள் குடிப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தரித்திரனை மிதித்து, அவன் கையிலே தானியத்தைச் சுமைமையாய் வாங்குகிறபடியினால், நீங்கள் பொளிந்த கற்களால் வீடுகளைக்கட்டினீர்கள். ஆனாலும் அவைகளில் நீங்கள் குடியிருப்பதில்லை; இன்பமான திராட்சத்தோட்டங்களை நாட்டினீர்கள், ஆனாலும் அவைகளின் இரசத்தை நீங்கள் குடிப்ப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மீறுதல்கள் மிகுதியென்றும், உங்கள் பாவங்கள் பலத்ததென்றும் அறிவேன்; நீதிமானை ஒடுக்கி, பரிதானம் வாங்கி ஒலிமுகவாசலில் ஏழைகளின் நியாயத்தைப் புரட்டு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மீறுதல்கள் மிகுதியென்றும், உங்கள் பாவங்கள் பலத்ததென்றும் அறிவேன்; நீதிமானை ஒடுக்கி, பரிதானம் வாங்கி ஒலிமுகவாசலில் ஏழைகளின் நியாயத்தைப் புரட்டு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புத்திமான் அந்தக் காலத்திலே மெளனமாயிருக்கவேண்டும்; அந்தக் காலம் தீமையான கால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ிழைக்கும்படிக்குத் தீமையை அல்ல, நன்மையைத் தேடுங்கள்; அப்பொழுது நீங்கள் சொல்லுகிறபடியே சேனைகளின் தேவனாகிய கர்த்தர் உங்களோடே இருப்ப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பிழைக்கும்படிக்குத் தீமையை அல்ல, நன்மையைத் தேடுங்கள்; அப்பொழுது நீங்கள் சொல்லுகிறபடியே சேனைகளின் தேவனாகிய கர்த்தர் உங்களோடே இருப்ப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தீமையை வெறுத்து நன்மையை விரும்பி, ஒலிமுகவாசலில் நியாயத்தை நிலைப்படுத்துங்கள்; ஒருவேளை சேனைகளின் தேவனாகிய கர்த்தர் யோசேப்பிலே மீதியானவர்களுக்கு இரங்க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தீமையை வெறுத்து நன்மையை விரும்பி, ஒலிமுகவாசலில் நியாயத்தை நிலைப்படுத்துங்கள்; ஒருவேளை சேனைகளின் தேவனாகிய கர்த்தர் யோசேப்பிலே மீதியானவர்களுக்கு இரங்க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ஆண்டவரும் சேனைகளின் தேவனுமாகிய கர்த்தர் சொல்லுகிறது என்னவென்றால்: எல்லாத்தெருக்களிலும் புலம்பல் உண்டாகும்; எல்லா வீதிகளிலும் ஐயோ! ஐயோ! என்று ஓலமிடுவார்கள்; பயிரிடுகிறவர்களைத் துக்கங்கொண்டாடுகிறதற்கும், ஒப்பாரி பாட அறிந்தவர்களைப் புலம்புகிறதற்கும் வரவழை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ஆண்டவரும் சேனைகளின் தேவனுமாகிய கர்த்தர் சொல்லுகிறது என்னவென்றால்: எல்லாத்தெருக்களிலும் புலம்பல் உண்டாகும்; எல்லா வீதிகளிலும் ஐயோ! ஐயோ! என்று ஓலமிடுவார்கள்; பயிரிடுகிறவர்களைத் துக்கங்கொண்டாடுகிறதற்கும், ஒப்பாரி பாட அறிந்தவர்களைப் புலம்புகிறதற்கும் வரவழை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ஆண்டவரும் சேனைகளின் தேவனுமாகிய கர்த்தர் சொல்லுகிறது என்னவென்றால்: எல்லாத்தெருக்களிலும் புலம்பல் உண்டாகும்; எல்லா வீதிகளிலும் ஐயோ! ஐயோ! என்று ஓலமிடுவார்கள்; பயிரிடுகிறவர்களைத் துக்கங்கொண்டாடுகிறதற்கும், ஒப்பாரி பாட அறிந்தவர்களைப் புலம்புகிறதற்கும் வரவழைப்ப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த் திராட்சத்தோட்டங்களிலும் புலம்பல் உண்டாயிருக்கும், நான் உன் நடுவே கடந்துபோ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ல்லாத் திராட்சத்தோட்டங்களிலும் புலம்பல் உண்டாயிருக்கும், நான் உன் நடுவே கடந்துபோ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நாளை விரும்புகிறவர்களுக்கு ஐயோ! அதினால் உங்களுக்கு என்ன உண்டு? கர்த்தருடைய நாள் வெளிச்சமாயிராமல் அந்தகாரம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நாளை விரும்புகிறவர்களுக்கு ஐயோ! அதினால் உங்களுக்கு என்ன உண்டு? கர்த்தருடைய நாள் வெளிச்சமாயிராமல் அந்தகாரம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ங்கத்துக்குத் தப்பினவனுக்குக் கரடி எதிர்ப்பட்டதுபோலவும், அல்லது வீட்டுக்குள்ளே வந்து சுவரின்மேல் தன் கையை வைத்தபோது பாம்பு அவனைக் கடித்ததுபோலவும் இ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ங்கத்துக்குத் தப்பினவனுக்குக் கரடி எதிர்ப்பட்டதுபோலவும், அல்லது வீட்டுக்குள்ளே வந்து சுவரின்மேல் தன் கையை வைத்தபோது பாம்பு அவனைக் கடித்ததுபோலவும் இரு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நாள் வெளிச்சமாயிராமல், இருளும் பிரகாசமற்ற அந்தகாரமுமாயிருக்குமல்லவோ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ண்டிகைகளைப் பகைத்துவெறுக்கிறேன்; உங்கள் ஆசரிப்புநாட்களில் எனக்குப் பிரிய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தகனபலிகளையும் போஜனபலிகளையும் எனக்குப் படைத்தாலும் நான் அங்கீகரிக்கமாட்டேன்; கொழுமையான உங்கள் மிருகங்களின் ஸ்தோத்திரபலிகளையும் நான் நோக்கிப் பார்க்கமாட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் தகனபலிகளையும் போஜனபலிகளையும் எனக்குப் படைத்தாலும் நான் அங்கீகரிக்கமாட்டேன்; கொழுமையான உங்கள் மிருகங்களின் ஸ்தோத்திரபலிகளையும் நான் நோக்கிப் பார்க்கமாட்ட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ட்டுகளின் இரைச்சலை என்னைவிட்டு அகற்று; உன் வீணைகளின் ஓசையை நான் கேட்கமாட்ட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யாயம் தண்ணீரைப்போலவும், நீதி வற்றாத நதியைப்போலவும் புரண்டுவரக்கடவ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் வம்சத்தாரே, நீங்கள் வனாந்தரத்திலே இருந்த நாற்பது வருஷம்வரையில் பலிகளையும் காணிக்கைகளையும் எனக்குச் செலுத்தினீர்கள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் வம்சத்தாரே, நீங்கள் வனாந்தரத்திலே இருந்த நாற்பது வருஷம்வரையில் பலிகளையும் காணிக்கைகளையும் எனக்குச் செலுத்தினீர்கள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ுக்கு உண்டாக்கின மோளேகுடைய கூடாரத்தையும், உங்கள் தேவர்களின் நட்சத்திர ராசியாகிய உங்கள் சொரூபங்களின் சப்பரத்தையும் சுமந்துகொண்டுவந்த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உங்களுக்கு உண்டாக்கின மோளேகுடைய கூடாரத்தையும், உங்கள் தேவர்களின் நட்சத்திர ராசியாகிய உங்கள் சொரூபங்களின் சப்பரத்தையும் சுமந்துகொண்டுவந்தீ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உங்களைத் தமஸ்குவுக்கு அப்பாலே குடியோட்டுவேன் என்று சேனைகளுடைய தேவன் என்னும் நாமமுள்ள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ையால் உங்களைத் தமஸ்குவுக்கு அப்பாலே குடியோட்டுவேன் என்று சேனைகளுடைய தேவன் என்னும் நாமமுள்ள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ഗൃഹമേ, ഞാൻ നിങ്ങളെക്കുറിച്ചു വിലാപംചൊല്ലുന്ന ഈ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ൽകന്യക വീണിരിക്കുന്നു; ഇനി എഴുന്നേൽക്കയും ഇല്ല; അവൾ നിലത്തോടു പറ്റിക്കിടക്കുന്നു; അവ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വിർക്കുവാൻ ആര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യിസ്രായേൽഗൃഹത്തിൽ ആയിരം പേരുമായി പുറപ്പെട്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ത്തിൽ നൂറുപേർ മാത്രം ശേഷിക്കും; നൂറു പേരുമായി പുറപ്പെട്ടതിന്നു പത്തുപേർ മാത്രം ശേ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ോവ യിസ്രായേൽഗൃഹത്തോടു ഇപ്രകാരം അരുളിച്ചെയ്യുന്നു: നിങ്ങൾ ജീവിച്ചിരിക്കേണ്ടതിന്നു എ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ബേഥേലിനെ അന്വേഷിക്കരുതു; ഗില്ഗാലിലേക്കു ചെല്ലരുതു; ബേർ-ശേബയിലേക്കു കടക്കയുമരുതു; ഗില്ഗ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സത്തിലേക്കു പോകേണ്ടിവരും; ബേഥേൽ നാസ്തിയായി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ൾ ജീവിച്ചിരിക്കേണ്ടതിന്നു യഹോവയെ അന്വേഷിപ്പിൻ; അല്ലെങ്കിൽ അവൻ ബേഥേലിൽ ആർക്കും കെടുത്ത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യാത്ത ഒരു തീപോലെ യോസേഫ്ഗൃഹത്തിന്മേൽ ചാടി അതിനെ ദഹിപ്പ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്യായത്തെ കാഞ്ഞിരം ആക്കിത്തീർക്കുകയും നീതിയെ നിലത്തു തള്ളിയിട്ടുകളകയും ചെയ്യുന്നവര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കാർത്തികയെയും മകയിരത്തെയും സൃഷ്ടിക്കയും അന്ധതമസ്സിനെ പ്രഭാതമാക്കി മാറ്റുകയും പകലിനെ രാത്രിയാ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ുട്ടുകയും സമുദ്രത്തിലെ വെള്ളത്തെ വിളിച്ചു ഭൂതലത്തിൽ പകരുകയും ചെയ്യുന്നവനെ അന്വേഷിപ്പിൻ;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കോട്ടെക്കു നാശം വരുവാൻ തക്കവണ്ണം ബലവാന്റെ മേൽ നാശം മിന്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ഗോപുരത്തിങ്കൽ ന്യായം വിധിക്കുന്നവനെ അവർ ദ്വേഷിക്കയും പരമാർത്ഥം സംസാരിക്കുന്നവനെ വെറു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ിനെ നിങ്ങൾ എളിയവനെ ചവിട്ടിക്കളകയും അവനോടു കോഴയായി ധാന്യം വാങ്ങുകയും ചെയ്യുന്നതിനാൽ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ട്ടുകല്ലുകൊണ്ടു വീടു പണിയും; അതിൽ പാർക്കയില്ലതാനും; നിങ്ങൾ മനോഹരമായ മുന്തിരിത്തോട്ട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ും; അവയിലെ വീഞ്ഞു കുടിക്കയില്ലതാന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ീതിമാനെ ക്ളേശിപ്പിച്ചു കൈക്കൂലി വാങ്ങുകയും ഗോപുരത്തിങ്കൽ ദരിദ്രന്മാരുടെ ന്യായം മറിച്ചുകള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വരേ, നിങ്ങളുടെ അതിക്രമങ്ങൾ അനവധിയും നിങ്ങളുടെ പാപങ്ങൾ കഠിനവും എന്നു ഞാൻ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ബുദ്ധിമാൻ ഈ കാലത്തു മിണ്ടാതിരിക്കുന്നു; ഇതു ദുഷ്കാലമല്ല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ജീവിച്ചിരിക്കേണ്ടതിന്നു തിന്മയല്ല നന്മ തന്നേ അന്വേഷിപ്പിൻ; അപ്പോൾ നിങ്ങൾ പറയുന്ന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ങ്ങളുടെ ദൈവമായ യഹോവ നിങ്ങളോടുകൂ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 തിന്മ ദ്വേഷിച്ചു നന്മ ഇച്ഛിച്ചു ഗോപുരത്തിങ്കൽ ന്യായം നിലനിർത്തുവിൻ; പക്ഷേ സൈന്യ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ായ യഹോവ യോസേഫിൽ ശേഷിപ്പുള്ളവരോടു കൃപ കാണ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സൈന്യങ്ങളുടെ ദൈവമായ യഹോവ എന്ന കർത്താവു ഇപ്രകാരം അരുളിച്ചെയ്യുന്നു; സകല വീഥികള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ാപം ഉണ്ടാകും; എല്ലാ തെരുക്കളിലും അവർ: അയ്യോ, അയ്യോ എന്നു പറയും; അവർ കൃഷിക്കാരെ ദുഃഖ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ലാപജ്ഞന്മാരെ വിലാപിപ്പാനും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ഞാൻ നിന്റെ നടുവിൽ കൂടി കടന്നുപോകുന്നതുകൊണ്ടു എല്ലാ മുന്തിരിത്തോട്ടങ്ങളിലും വിലാപമുണ്ടാ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യുടെ ദിവസത്തിന്നായി വാഞ്ഛിക്കുന്ന നിങ്ങൾക്കു അയ്യോ കഷ്ടം! യഹോവയുടെ ദിവസംകൊണ്ടു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ഗുണം! അതു വെളിച്ചമല്ല ഇരുട്ട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അതു ഒരുത്തൻ സിംഹത്തിന്റെ മുമ്പിൽനിന്നു ഓടിപ്പോയിട്ടു കരടി അവന്നു എതിർപ്പെടുകയോ വീട്ടിൽ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ൈവെച്ചു ചുമരോടു ചാരീട്ടു സർപ്പം അവനെ കടിക്കയോ ചെയ്യുന്നതുപോലെ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യഹോവയുടെ ദിവസം വെളിച്ചമല്ല, ഇരുൾ തന്നെയല്ലോ; ഒട്ടും പ്രകാശമില്ലാതെ അന്ധതമസ്സ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ളുടെ മത്സരങ്ങളെ ഞാൻ ദ്വേഷിച്ചു നിരസിക്കുന്നു; നിങ്ങളുടെ സഭായോഗങ്ങളിൽ എനിക്കു പ്രസാദ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ങ്ങൾ എനിക്കു ഹോമയാഗങ്ങളും ഭോജനയാഗങ്ങളും അർപ്പിച്ചാലും ഞാൻ പ്രസാദിക്കയില്ല; തട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ൾകൊണ്ടുള്ള നിങ്ങളുടെ സമാധാനയാഗങ്ങളെ ഞാൻ കടാക്ഷ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പാട്ടുകളുടെ സ്വരം എന്റെ മുമ്പിൽനിന്നു നീക്കുക; നിന്റെ വീണാനാദം ഞാൻ കേൾ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എന്നാൽ ന്യായം വെള്ളംപോലെയും നീതി വറ്റാത്ത തോടുപോലെയും കവിഞ്ഞൊഴു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ിസ്രായേൽഗൃഹമേ, നിങ്ങൾ മരുഭൂമിയിൽ എനിക്കു നാല്പതു സംവത്സരം ഹനനയാഗങ്ങളും ഭോജനയാഗങ്ങ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ർപ്പിച്ചുവ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ക്കു ഉണ്ടാക്കിയ വിഗ്രഹങ്ങളായി നിങ്ങളുടെ നക്ഷത്രദേവനായ കീയൂനെയും നിങ്ങളുടെ രാജ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ക്കൂത്തിനെയും നിങ്ങൾ ചുമന്നുകൊണ്ടു പോ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ഞാൻ നിങ്ങളെ ദമ്മേശെക്കിന്നു അപ്പുറം പ്രവാസത്തിലേക്കു പോകുമാറാക്കും എന്നു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; സൈന്യങ്ങളുടെ ദൈവം എന്നാകുന്നു അവന്റെ നാമ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മോസ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2026-10-21T01:59:10Z</dcterms:created>
  <dcterms:modified xsi:type="dcterms:W3CDTF">2026-10-21T01:59:10Z</dcterms:modified>
  <dc:title>ആമോസ്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