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when the seventh month was come, and the children of Israel were in the cities, the people gathered themselves together as one man to Jerusalem.]]></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when the seventh month was come, and the children of Israel were in the cities, the people gathered themselves together as one man to Jerusalem.]]></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n stood up Jeshua the son of Jozadak, and his brethren the priests, and Zerubbabel the son of Shealtiel, and his brethren, and built the altar of the God of Israel, to offer burnt offerings thereon, as it is written in the law of Moses the man of God.]]></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n stood up Jeshua the son of Jozadak, and his brethren the priests, and Zerubbabel the son of Shealtiel, and his brethren, and built the altar of the God of Israel, to offer burnt offerings thereon, as it is written in the law of Moses the man of God.]]></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n stood up Jeshua the son of Jozadak, and his brethren the priests, and Zerubbabel the son of Shealtiel, and his brethren, and built the altar of the God of Israel, to offer burnt offerings thereon, as it is written in the law of Moses the man of God.]]></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n stood up Jeshua the son of Jozadak, and his brethren the priests, and Zerubbabel the son of Shealtiel, and his brethren, and built the altar of the God of Israel, to offer burnt offerings thereon, as it is written in the law of Moses the man of God.]]></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y set the altar upon his bases; for fear was upon them because of the people of those countries: and they offered burnt offerings thereon unto the LORD, even burnt offerings morning and evening.]]></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y set the altar upon his bases; for fear was upon them because of the people of those countries: and they offered burnt offerings thereon unto the LORD, even burnt offerings morning and evening.]]></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y kept also the feast of tabernacles, as it is written, and offered the daily burnt offerings by number, according to the custom, as the duty of every day required;]]></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y kept also the feast of tabernacles, as it is written, and offered the daily burnt offerings by number, according to the custom, as the duty of every day require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afterward offered the continual burnt offering, both of the new moons, and of all the set feasts of the LORD that were consecrated, and of every one that willingly offered a freewill offering unto the LOR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afterward offered the continual burnt offering, both of the new moons, and of all the set feasts of the LORD that were consecrated, and of every one that willingly offered a freewill offering unto the LORD.]]></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From the first day of the seventh month began they to offer burnt offerings unto the LORD. But the foundation of the temple of the LORD was not yet lai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From the first day of the seventh month began they to offer burnt offerings unto the LORD. But the foundation of the temple of the LORD was not yet laid.]]></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y gave money also unto the stone workers, and to the carpenters; and food, and drink, and oil, unto them of Zidon, and to them of Tyre, to bring cedar trees from Lebanon to the sea of Joppa, according to the grant that they had of Cyrus king of Persia.]]></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y gave money also unto the stone workers, and to the carpenters; and food, and drink, and oil, unto them of Zidon, and to them of Tyre, to bring cedar trees from Lebanon to the sea of Joppa, according to the grant that they had of Cyrus king of Persia.]]></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y gave money also unto the stone workers, and to the carpenters; and food, and drink, and oil, unto them of Zidon, and to them of Tyre, to bring cedar trees from Lebanon to the sea of Joppa, according to the grant that they had of Cyrus king of Persia.]]></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Now in the second year of their coming unto the house of God at Jerusalem, in the second month, began Zerubbabel the son of Shealtiel, and Jeshua the son of Jozadak, and the remnant of their brethren the priests and the Levites, and all they that were come out of the captivity unto Jerusalem; and appointed the Levites, from twenty years old and upward, to set forward the work of the house of the LOR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Now in the second year of their coming unto the house of God at Jerusalem, in the second month, began Zerubbabel the son of Shealtiel, and Jeshua the son of Jozadak, and the remnant of their brethren the priests and the Levites, and all they that were come out of the captivity unto Jerusalem; and appointed the Levites, from twenty years old and upward, to set forward the work of the house of the LOR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Now in the second year of their coming unto the house of God at Jerusalem, in the second month, began Zerubbabel the son of Shealtiel, and Jeshua the son of Jozadak, and the remnant of their brethren the priests and the Levites, and all they that were come out of the captivity unto Jerusalem; and appointed the Levites, from twenty years old and upward, to set forward the work of the house of the LOR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Now in the second year of their coming unto the house of God at Jerusalem, in the second month, began Zerubbabel the son of Shealtiel, and Jeshua the son of Jozadak, and the remnant of their brethren the priests and the Levites, and all they that were come out of the captivity unto Jerusalem; and appointed the Levites, from twenty years old and upward, to set forward the work of the house of the LOR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stood Jeshua with his sons and his brethren, Kadmiel and his sons, the sons of Judah, together, to set forward the workmen in the house of God: the sons of Henadad, with their sons and their brethren the Levite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stood Jeshua with his sons and his brethren, Kadmiel and his sons, the sons of Judah, together, to set forward the workmen in the house of God: the sons of Henadad, with their sons and their brethren the Levite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stood Jeshua with his sons and his brethren, Kadmiel and his sons, the sons of Judah, together, to set forward the workmen in the house of God: the sons of Henadad, with their sons and their brethren the Levite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when the builders laid the foundation of the temple of the LORD, they set the priests in their apparel with trumpets, and the Levites the sons of Asaph with cymbals, to praise the LORD, after the ordinance of David king of Israel.]]></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when the builders laid the foundation of the temple of the LORD, they set the priests in their apparel with trumpets, and the Levites the sons of Asaph with cymbals, to praise the LORD, after the ordinance of David king of Israel.]]></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when the builders laid the foundation of the temple of the LORD, they set the priests in their apparel with trumpets, and the Levites the sons of Asaph with cymbals, to praise the LORD, after the ordinance of David king of Israel.]]></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y sang together by course in praising and giving thanks unto the LORD; because he is good, for his mercy endures for ever toward Israel. And all the people shouted with a great shout, when they praised the LORD, because the foundation of the house of the LORD was laid.]]></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y sang together by course in praising and giving thanks unto the LORD; because he is good, for his mercy endures for ever toward Israel. And all the people shouted with a great shout, when they praised the LORD, because the foundation of the house of the LORD was lai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y sang together by course in praising and giving thanks unto the LORD; because he is good, for his mercy endures for ever toward Israel. And all the people shouted with a great shout, when they praised the LORD, because the foundation of the house of the LORD was lai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ut many of the priests and Levites and chief of the fathers, who were ancient men, that had seen the first house, when the foundation of this house was laid before their eyes, wept with a loud voice; and many shouted aloud for joy:]]></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ut many of the priests and Levites and chief of the fathers, who were ancient men, that had seen the first house, when the foundation of this house was laid before their eyes, wept with a loud voice; and many shouted aloud for joy:]]></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ut many of the priests and Levites and chief of the fathers, who were ancient men, that had seen the first house, when the foundation of this house was laid before their eyes, wept with a loud voice; and many shouted aloud for joy:]]></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So that the people could not discern the noise of the shout of joy from the noise of the weeping of the people: for the people shouted with a loud shout, and the noise was heard far off.]]></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So that the people could not discern the noise of the shout of joy from the noise of the weeping of the people: for the people shouted with a loud shout, and the noise was heard far off.]]></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So that the people could not discern the noise of the shout of joy from the noise of the weeping of the people: for the people shouted with a loud shout, and the noise was heard far off.]]></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3007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ஸ்றா : 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இஸ்ரவேல் புத்திரர் பட்டணங்களிலே குடியேறி, ஏழாம் மாதமான போது, ஜனங்கள் ஏகோபித்து எருசலே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ப்பொழுது யோசதாக்கின் குமாரனாகிய யெசுவாவும, அவன் சகோதரராகிய ஆசாரியரும், செயல்த்தியே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கிய செருபாபேலும், அவன் சகோதரரும் எழும்பி, தேவனுடைய மனிதனாகிய மோசேயின் நியாயப்பிரமாண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தியிருக்கிறபடி சர்வாங்க தகனங்களைப் பலியிடும்படிக்கு, இஸ்ரவேலுடைய தேவனின் பலிபீட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வர்கள் அத்தேசத்தின் ஜனங்களுக்குப் பயந்ததினால், பலிபீடத்தை அதின் ஆதாரங்களின்மேல் ஸ்தாபி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ன்மேல் அவர்கள் கர்த்தருக்கு அந்திசந்தி சர்வாங்க தகனபலிகளைச் செலுத்தி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எழுதியிருக்கிறபடியே அவர்கள் கூடாரப்பண்டிகையை ஆசரித்து, நித்திய நியமத்தின்படியும் அன்றா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க்கின்படியும் ஒருநாளிலும் பலியி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தற்குப்பின்பு நித்தமும், மாதப்பிறப்புகளிலும், கர்த்தருடைய சகல பரிசுத்த பண்டிகைகளிலும் செலு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வாங்க தகனபலியையும், கர்த்தருக்கு அவரவர் செலுத்தும் உற்சாகபலியையும் செலுத்தி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ஏழாம் மாதம் முதல்தேதியில் கர்த்தருக்குச் சர்வாங்க தகனபலிகளைச் செலுத்தத் தொடங்கினார்கள்; ஆனா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டைய ஆலயத்தின் அஸ்திபாரம் இன்னும் போடப்பட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ப்பொழுது பெர்சியாவின் ராஜாவாகிய கோரேஸ் தங்களுக்குப் பிறப்பித்த உத்தரவின்படியே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தச்சருக்கும் தச்சருக்கும் பணத்தையும், லீபனோனிலிருந்து கேதுருமரங்களைச் சமுத்திரவழியாய் யோபாம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வரச் சீதோனியருக்கும் தீரியருக்கும் போஜனபானத்தையும் எண்ணெயையும் கொடு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வர்கள் எருசலேமிலுள்ள தேவனுடைய ஆலயத்திற்கு வந்த இரண்டாம் வருஷம் இரண்டாம் மாத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ல்த்தியேலின் குமாரனாகிய செருபாபேலும், யோசதாக்கின் குமாரனாகிய யெசுவாவும், மற்றுமுள்ள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தரராகிய ஆசாரியரும் லேவியரும் சிறையிருப்பிலிருந்து எருசலேமுக்கு வந்த அனைவரும், ஆரம்பஞ்செ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பதுவயதுமுதல் அதற்குமேற்பட்ட லேவியரைக் கர்த்தருடைய ஆலயத்தின் வேலையை நடத்தும்படி 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ப்படியே தேவனுடைய ஆலயத்தின் வேலையைச் செய்கிறவர்களை நடத்தும்படி யெசுவாவும் அவன் குமார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தரரும், கத்மியேலும் அவன் குமாரரும், யூதாவின் குமாரரும், எனாதாத்தின் குமாரரும், அவர்கள் சகோதரரா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லேவியரும் ஒருமனப்பட்டு நி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சிற்பாசாரிகள் கர்த்தருடைய ஆலயத்திற்கு அஸ்திபராம் போடுகிறபோது, இஸ்ரவேல் ராஜாவாகிய தாவீது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ளையின்படியே, கர்த்தரைத் துதிக்கும்படிக்கு, வஸ்திரங்கள் தரிக்கப்பட்டு, பூரிகைகளை ஊது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சாரியரையும், தாளங்களைக் கொட்டுகிற ஆசாபின் குமாரராகிய லேவியரையும் நிறுத்தி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கர்த்தர் நல்லவர், இஸ்ரவேலின்மேல் அவருடைய கிருபை என்றுமுள்ளது என்று அவரைப் புகழ்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திக்கையில், மாறிமாறிப் பாடினார்கள்; கர்த்தரைத் துதிக்கையில், ஜனங்களெல்லாரும் கர்த்தருடைய ஆலய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ஸ்திபாரம் போடப்படுகிறதினிமித்தம் மகா கெம்பீரமாய் ஆரவாரி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முந்தின ஆலயத்தைக் கண்டிருந்த முதிர்வயதான ஆசாரியரிலும், லேவியரிலும், பிதாக்கள் வம்சங்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லைவரிலும் அநேகர் இந்த ஆலயத்துக்குத் தங்கள் கண்களுக்கு முன்பாக அஸ்திபாரம் போடப்படுகிறதைக் கண்ட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 சத்தமிட்டு அழுதார்கள்; வேறே அநேகம்பேரோ கெம்பீர சந்தோஷமாய் ஆர்ப்பரி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ஜனங்கள் மகா கெம்பீரமாய் ஆர்ப்பரிக்கிறதினால் அவர்கள் சத்தம் வெகுதூரம் கேட்கப்பட்டது; ஆனா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தோஷ ஆரவாரத்தின் சத்தம் இன்னதென்றும், ஜனங்களுடைய அழுகையின் சத்தம் இன்னதென்றும் பகுத்தறி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தி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3]]></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2026-11-02T10:03:23Z</dcterms:created>
  <dcterms:modified xsi:type="dcterms:W3CDTF">2026-11-02T10:03:23Z</dcterms:modified>
  <dc:title>எஸ்றா : 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