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ம்முடைய கிருபையின்மேல் நம்பிக்கையாயிருக்கிறேன்; உம்முடைய இரட்சிப்பினால் என் இருதயம் களிகூ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க்கு நன்மைசெய்தபடியால் அவரைப் பா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ક્યાં સુધી તમે મને ભૂલી જશો? શું સદાને માટે? હું નિ:સહાય છું, તમે ક્યાં સુધી મારાથી 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રવ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ખો દિવસ મારું હૃદય દુ:ખથી ભરાઇ ગયું છે અને હું મારી જાતને પૂછયા કરું છું: જો તમે મને ભૂલી ગયા હ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કયાં સુધી મારે વિચારવું કે તમે મને ભૂલી ગયા છો? કયાં સુધી મારા હૃદયમાં આ દુ:ખનો અનુભવ કરવો? ક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મારા દુશ્મનો મને જીતતા રહ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મારા દેવ, ધ્યાન દઇ અને મારા સવાલોના જવાબ આપો. જ્યાં સુધી હું મૃત્યુનિંદ્રામાં ન પડ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મારી આંખોમાં જયોતિ પ્રગટ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ત્રુઓને કહેવા દેશો નહિ કે, અમે તેની ઉપર વિજય મેળવ્યો છે. મારી હાર જોવામાં તેઓને રાજી ન કર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હંમેશા તમારી કૃપા પર ભરોસો રાખ્યો છે. તમારી પાસેથી મુકિત મેળવવામાં મારા હૃદયને આનંદ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સમક્ષ હું ગાયન ગાઇશ, કારણ યહોવાએ મારા પર કૃપ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2026-10-21T09:38:57Z</dcterms:created>
  <dcterms:modified xsi:type="dcterms:W3CDTF">2026-10-21T09:38:57Z</dcterms:modified>
  <dc:title>ગીતશાસ્ત્ર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