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presProps" Target="presProps.xml"/>
  <Relationship Id="rId26" Type="http://schemas.openxmlformats.org/officeDocument/2006/relationships/viewProps" Target="viewProps.xml"/>
  <Relationship Id="rId2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shbon shall cry, and Elealeh: their voice shall be heard even unto Jahaz: therefore the armed soldiers of Moab shall cry out; his life shall be grievous unto him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shbon shall cry, and Elealeh: their voice shall be heard even unto Jahaz: therefore the armed soldiers of Moab shall cry out; his life shall be grievous unto him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My heart shall cry out for Moab; his fugitives shall flee unto Zoar, an heifer of three years old: for by the mounting up of Luhith with weeping shall they go it up; for in the way of Horonaim they shall raise up a cry of destruction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My heart shall cry out for Moab; his fugitives shall flee unto Zoar, an heifer of three years old: for by the mounting up of Luhith with weeping shall they go it up; for in the way of Horonaim they shall raise up a cry of destruction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My heart shall cry out for Moab; his fugitives shall flee unto Zoar, an heifer of three years old: for by the mounting up of Luhith with weeping shall they go it up; for in the way of Horonaim they shall raise up a cry of destruction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the waters of Nimrim shall be desolate: for the hay is withered away, the grass fails, there is no green thing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the waters of Nimrim shall be desolate: for the hay is withered away, the grass fails, there is no green thing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refore the abundance they have got, and that which they have laid up, shall they carry away to the brook of the willows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refore the abundance they have got, and that which they have laid up, shall they carry away to the brook of the willows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the cry is gone round about the borders of Moab; the howling thereof unto Eglaim, and the howling thereof unto Beerelim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burden of Moab. Because in the night Ar of Moab is laid waste, and brought to silence; because in the night Kir of Moab is laid waste, and brought to silence;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the cry is gone round about the borders of Moab; the howling thereof unto Eglaim, and the howling thereof unto Beerelim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the waters of Dimon shall be full of blood: for I will bring more upon Dimon, lions upon him that escapes of Moab, and upon the remnant of the land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the waters of Dimon shall be full of blood: for I will bring more upon Dimon, lions upon him that escapes of Moab, and upon the remnant of the land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burden of Moab. Because in the night Ar of Moab is laid waste, and brought to silence; because in the night Kir of Moab is laid waste, and brought to silence;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 is gone up to Bajith, and to Dibon, the high places, to weep: Moab shall wail over Nebo, and over Medeba: on all their heads shall be baldness, and every beard cut off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 is gone up to Bajith, and to Dibon, the high places, to weep: Moab shall wail over Nebo, and over Medeba: on all their heads shall be baldness, and every beard cut off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 is gone up to Bajith, and to Dibon, the high places, to weep: Moab shall wail over Nebo, and over Medeba: on all their heads shall be baldness, and every beard cut off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n their streets they shall gird themselves with sackcloth: on the tops of their houses, and in their streets, every one shall wail, weeping abundantly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n their streets they shall gird themselves with sackcloth: on the tops of their houses, and in their streets, every one shall wail, weeping abundantly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shbon shall cry, and Elealeh: their voice shall be heard even unto Jahaz: therefore the armed soldiers of Moab shall cry out; his life shall be grievous unto him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21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ேட்கப்படுகிறது; ஆகையால் மோவாபின் ஆயுதபாணிகள் கதறுகிறார்கள்; அவனவனுடைய ஆத்துமா அவனவனி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ிலேசப்படு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இருதயம் மோவாபினிமித்தம் ஓலமிடுகிறது; அதிலிருந்து ஓடிவருகிறவர்கள் மூன்று வயது கிடாரியைப்போ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லைகிறார்கள்; லூகித்துக்கு ஏறிப்போகிற வழியிலே அழுகையோடே ஏறுகிறார்கள்; ஒரோனாயீமின் வழியி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நொறுங்குதலின் கூக்குரல் இடுகி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ிம்ரீமின் நீர்ப்பாய்ச்சலான இடங்கள் பாழாய்ப்போம்; புல் உலர்ந்து, முளை அழிந்த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பச்சையில்லாமற்போகிறத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தலால் மிகுதியாகச் சேர்த்ததையும் அவர்கள் சம்பாதித்து வைத்ததையும், அலரிகளின் ஆற்றுக்கப்பால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டுத்துக்கொண்டுபோவ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ூக்குரல் மோவாபின் எல்லையெங்கும் சுற்றும்; எக்லாயிம்மட்டும் அதின் அலறுதலும், பெரேலீம்ம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மோவாபின் பாரம். இரவிலே மோவாபிலுள்ள ஆர் என்னும் பட்டணம் பாழாக்கப்பட்டது, அது சங்காரமாயிற்ற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தின் புலம்புதலும் எட்ட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தீமோனின் தண்ணீர்கள் இரத்தத்தால் நிறைந்திருக்கும்; தீமோனின்மேல் அதிக கேடுகளைக் கட்டளையிடுவேன்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ோவாபிலே தப்பினவர்கள்மேலும், தேசத்தில் மீதியானவர்கள்மேலும் சிங்கத்தை வரப்பண்ணுவ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இரவிலே மோவாபிலுள்ள கீர் என்னும் பட்டணம் பாழாக்கப்பட்டது, அது சங்காரமாயிற்ற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ழும்படி மேடைகளாகிய பாயித்துக்கும் தீபோனுக்கும் போகிறார்கள்; நேபோவினிமித்தம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ேதெபாவினிமித்தமும் மோவாப் அலறுகிறது; அவர்களுடைய தலைகளெல்லாம் மொட்டையடித்திருக்கும்; தாடிகளெல்லா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கத்தரித்திருக்கும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ின் வீதிகளில் இரட்டைக்கட்டிக்கொண்டு, எல்லாரும் அதின் வீடுகள்மேலும் அதின் தெருக்களிலும் அலற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ழுதுகொண்டிருக்கிறார்கள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ஸ்போன் ஊராரும் எலெயாலே ஊராரும் கூக்குரலிடுகிறார்கள்; அவர்கள் சத்தம் யாகாஸ்மட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2026-06-15T12:17:13Z</dcterms:created>
  <dcterms:modified xsi:type="dcterms:W3CDTF">2026-06-15T12:17:13Z</dcterms:modified>
  <dc:title>ஏசாயா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