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இருதயம் மோவாபினிமித்தம் ஓலமிடுகிறது; அதிலிருந்து ஓடிவருகிறவர்கள் மூன்று வயது கிடாரியைப்போல அலைகிறார்கள்; லூகித்துக்கு ஏறிப்போகிற வழியிலே அழுகையோடே ஏறுகிறார்கள்; ஒரோனாயீமின் வழியிலே நொறுங்குதலின் கூக்குரல் இடு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இருதயம் மோவாபினிமித்தம் ஓலமிடுகிறது; அதிலிருந்து ஓடிவருகிறவர்கள் மூன்று வயது கிடாரியைப்போல அலைகிறார்கள்; லூகித்துக்கு ஏறிப்போகிற வழியிலே அழுகையோடே ஏறுகிறார்கள்; ஒரோனாயீமின் வழியிலே நொறுங்குதலின் கூக்குரல் இடு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இருதயம் மோவாபினிமித்தம் ஓலமிடுகிறது; அதிலிருந்து ஓடிவருகிறவர்கள் மூன்று வயது கிடாரியைப்போல அலைகிறார்கள்; லூகித்துக்கு ஏறிப்போகிற வழியிலே அழுகையோடே ஏறுகிறார்கள்; ஒரோனாயீமின் வழியிலே நொறுங்குதலின் கூக்குரல் இடுகி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ிம்ரீமின் நீர்ப்பாய்ச்சலான இடங்கள் பாழாய்ப்போம்; புல் உலர்ந்து, முளை அழிந்து பச்சையில்லாமற்போ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ிம்ரீமின் நீர்ப்பாய்ச்சலான இடங்கள் பாழாய்ப்போம்; புல் உலர்ந்து, முளை அழிந்து பச்சையில்லாமற்போ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மிகுதியாகச் சேர்த்ததையும் அவர்கள் சம்பாதித்து வைத்ததையும், அலரிகளின் ஆற்றுக்கப்பாலே எடுத்துக்கொண்டுபோ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மிகுதியாகச் சேர்த்ததையும் அவர்கள் சம்பாதித்து வைத்ததையும், அலரிகளின் ஆற்றுக்கப்பாலே எடுத்துக்கொண்டுபோவ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ூக்குரல் மோவாபின் எல்லையெங்கும் சுற்றும்; எக்லாயிம்மட்டும் அதின் அலறுதலும், பெரேலீம்மட்டும் அதின் புலம்புதலும் எட்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ீமோனின் தண்ணீர்கள் இரத்தத்தால் நிறைந்திருக்கும்; தீமோனின்மேல் அதிக கேடுகளைக் கட்டளையிடுவேன்; மோவாபிலே தப்பினவர்கள்மேலும், தேசத்தில் மீதியானவர்கள்மேலும் சிங்கத்தை வரப்பண்ணுவேன்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ீமோனின் தண்ணீர்கள் இரத்தத்தால் நிறைந்திருக்கும்; தீமோனின்மேல் அதிக கேடுகளைக் கட்டளையிடுவேன்; மோவாபிலே தப்பினவர்கள்மேலும், தேசத்தில் மீதியானவர்கள்மேலும் சிங்கத்தை வரப்பண்ணுவேன்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வாபின் பாரம். இரவிலே மோவாபிலுள்ள ஆர் என்னும் பட்டணம் பாழாக்கப்பட்டது, அது சங்காரமாயிற்று; இரவிலே மோவாபிலுள்ள கீர் என்னும் பட்டணம் பாழாக்கப்பட்டது, அது சங்காரமாயிற்ற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வாபின் பாரம். இரவிலே மோவாபிலுள்ள ஆர் என்னும் பட்டணம் பாழாக்கப்பட்டது, அது சங்காரமாயிற்று; இரவிலே மோவாபிலுள்ள கீர் என்னும் பட்டணம் பாழாக்கப்பட்டது, அது சங்காரமாயிற்ற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ழும்படி மேடைகளாகிய பாயித்துக்கும் தீபோனுக்கும் போகிறார்கள்; நேபோவினிமித்தமும் மேதெபாவினிமித்தமும் மோவாப் அலறுகிறது; அவர்களுடைய தலைகளெல்லாம் மொட்டையடித்திருக்கும்; தாடிகளெல்லாம் கத்தரித்திரு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ழும்படி மேடைகளாகிய பாயித்துக்கும் தீபோனுக்கும் போகிறார்கள்; நேபோவினிமித்தமும் மேதெபாவினிமித்தமும் மோவாப் அலறுகிறது; அவர்களுடைய தலைகளெல்லாம் மொட்டையடித்திருக்கும்; தாடிகளெல்லாம் கத்தரித்திரு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் வீதிகளில் இரட்டைக்கட்டிக்கொண்டு, எல்லாரும் அதின் வீடுகள்மேலும் அதின் தெருக்களிலும் அலறி, அழுதுகொண்டிருக்கி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் வீதிகளில் இரட்டைக்கட்டிக்கொண்டு, எல்லாரும் அதின் வீடுகள்மேலும் அதின் தெருக்களிலும் அலறி, அழுதுகொண்டிருக்கி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ஸ்போன் ஊராரும் எலெயாலே ஊராரும் கூக்குரலிடுகிறார்கள்; அவர்கள் சத்தம் யாகாஸ்மட்டும் கேட்கப்படுகிறது; ஆகையால் மோவாபின் ஆயுதபாணிகள் கதறுகிறார்கள்; அவனவனுடைய ஆத்துமா அவனவனில் கிலேசப்படு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ஸ்போன் ஊராரும் எலெயாலே ஊராரும் கூக்குரலிடுகிறார்கள்; அவர்கள் சத்தம் யாகாஸ்மட்டும் கேட்கப்படுகிறது; ஆகையால் மோவாபின் ஆயுதபாணிகள் கதறுகிறார்கள்; அவனவனுடைய ஆத்துமா அவனவனில் கிலேசப்படு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37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మోయాబు నిమిత్తము నా హృదయము అరచుచున్నది దాని ప్రధానులు మూడేండ్ల తరిపి దూడవలె సోయరు వర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రిపోవుదురు లూహీతు ఎక్కుడు త్రోవను ఏడ్చుచు ఎక్కుదురు నశించితిమేయని యెలుగెత్తి కేకలు వేయుచు హొరొ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యీము త్రోవను పోవ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ఏలయనగా నిమీము నీటి తావులు ఎడారులాయెను అది ఇంకను అడవిగా ఉండును. గడ్డి యెండిపోయెను, చెట్టు చేమ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డబారుచున్నవి పచ్చనిది ఎక్కడను కనబడ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ఒక్కొకడు సంపాదించిన ఆస్తిని తాము కూర్చుకొనిన పదార్థములను నిరవంజి చెట్లున్న నది అవతలకు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ోసికొని పోవ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రోదనము మోయాబు సరిహద్దులలో వ్యాపించెను అంగలార్పు ఎగ్లయీమువరకును బెయేరేలీమువరకును విన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ఏలయనగా దీమోను జలములు రక్తములాయెను. మరియు నేను దీమోనుమీదికి ఇంకొకబాధను రప్పిం 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ోయాబీయులలోనుండి తప్పించుకొనినవారి మీదికిని ఆ దేశములో శేషించినవారి మీదికిని సింహమును రప్పిం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ోయాబును గూర్చిన దేవోక్తి ఒక రాత్రిలో ఆర్మోయాబు పాడై నశించును ఒక్క రాత్రిలో కీర్మోయాబు పాడ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శించ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ఏడ్చుటకు మోయాబీయులు గుడికిని మెట్టమీదనున్న దీబోనుకును వెళ్లుచున్నారు నెబోమీదను మేదెబామీద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ోయాబీయులు ప్రలాపించుచున్నారు వారందరి తలలమీద బోడితనమున్నది ప్రతివాని గడ్డము గొరిగింపబడి యున్న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తమ సంత వీధులలో గోనెపట్ట కట్టుకొందురు వారి మేడలమీదను వారి విశాలస్థలములలోను వారందరు ప్రలాపించుదు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న్నీరు ఒలకపోయు 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హెష్బోనును ఏలాలేయును మొఱ్ఱపెట్టుచున్నవి యాహసువరకు వారి స్వరము వినబడుచున్నది మోయాబీయుల యోధ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ేకలువేయుదురు మోయాబు ప్రాణము అతనిలో వణకు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2026-08-01T12:30:43Z</dcterms:created>
  <dcterms:modified xsi:type="dcterms:W3CDTF">2026-08-01T12:30:43Z</dcterms:modified>
  <dc:title>ஏசாயா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