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may be stormy days, 
There may be hours of care : 
I'll welcome all — they beckon me 
Where God and the angels a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God and the angels are, . . 
In yon bright world afar ; . . 
Oh, blessed hour when I shall dwell 
Where God and the angels a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rd is all my strength 
And ever-guiding Star, 
To lead me safely to that land 
Where God and the angels a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mansion is secure 
In yonder realms afar : 
My crown is there, laid up for me, 
Where God and the angels a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bark is homeward bound ; 
I soon shall cross the bar, 
And safely anchor, home at last, 
Where God and the angels a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2026-07-30T16:02:02Z</dcterms:created>
  <dcterms:modified xsi:type="dcterms:W3CDTF">2026-07-30T16:02:02Z</dcterms:modified>
  <dc:title>Hymn : 963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