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ஸ்றா இப்படி விண்ணப்பம்பண்ணி அறிக்கையிட்டு அழுது, தேவனுடைய ஆலயத்துக்கு முன்பாக தாழ விழுந்துகிடக்கையில், இஸ்ரவேல் புருஷரும் ஸ்திரீகளும் பிள்ளைகளுமான மகா பெரிய சபை அவனிடத்தில் வந்து கூடிற்று; ஜனங்கள் மிகவும் அழு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ஸ்றா இப்படி விண்ணப்பம்பண்ணி அறிக்கையிட்டு அழுது, தேவனுடைய ஆலயத்துக்கு முன்பாக தாழ விழுந்துகிடக்கையில், இஸ்ரவேல் புருஷரும் ஸ்திரீகளும் பிள்ளைகளுமான மகா பெரிய சபை அவனிடத்தில் வந்து கூடிற்று; ஜனங்கள் மிகவும் அழு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ஸ்றா இப்படி விண்ணப்பம்பண்ணி அறிக்கையிட்டு அழுது, தேவனுடைய ஆலயத்துக்கு முன்பாக தாழ விழுந்துகிடக்கையில், இஸ்ரவேல் புருஷரும் ஸ்திரீகளும் பிள்ளைகளுமான மகா பெரிய சபை அவனிடத்தில் வந்து கூடிற்று; ஜனங்கள் மிகவும் அழு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ஏலாமின் புத்திரரில் ஒருவனாகிய யெகியேலின் குமாரன் செக்கனியா எஸ்றாவை நோக்கி: நாங்கள் தேசத்து ஜனங்களிலுள்ள அந்நியஸ்திரீகளைச் சேர்த்துகொண்டதினால், எங்கள் தேவனுக்கு விரோதமாகப் பாவஞ்செய்தோம்; ஆகிலும் இப்பொழுது இந்தக் காரியத்திலே இன்னும் இஸ்ரவேலுக்காக நம்பிக்கை உண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ஏலாமின் புத்திரரில் ஒருவனாகிய யெகியேலின் குமாரன் செக்கனியா எஸ்றாவை நோக்கி: நாங்கள் தேசத்து ஜனங்களிலுள்ள அந்நியஸ்திரீகளைச் சேர்த்துகொண்டதினால், எங்கள் தேவனுக்கு விரோதமாகப் பாவஞ்செய்தோம்; ஆகிலும் இப்பொழுது இந்தக் காரியத்திலே இன்னும் இஸ்ரவேலுக்காக நம்பிக்கை உண்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ொழுதும் அந்த ஸ்திரீகளெல்லாரையும், அவர்களிடத்தில் பிறந்தவர்களையும், என் ஆண்டவனுடைய ஆலோசனைக்கும், நமது தேவனுடைய கற்பனைக்கு நடுங்குகிறவர்களின் ஆலோசனைக்கும் ஏற்றபிரகாரம் அகற்றிப்போடுவோம் என்று நம்முடைய தேவனோடே உடன்படிக்கைப் பண்ணக்கடவோம்; நியாயப்பிரமாணத்தின்படியே செய்யப்படுவதாக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ொழுதும் அந்த ஸ்திரீகளெல்லாரையும், அவர்களிடத்தில் பிறந்தவர்களையும், என் ஆண்டவனுடைய ஆலோசனைக்கும், நமது தேவனுடைய கற்பனைக்கு நடுங்குகிறவர்களின் ஆலோசனைக்கும் ஏற்றபிரகாரம் அகற்றிப்போடுவோம் என்று நம்முடைய தேவனோடே உடன்படிக்கைப் பண்ணக்கடவோம்; நியாயப்பிரமாணத்தின்படியே செய்யப்படுவதாக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ழுந்திரும்; இந்தக் காரியத்தை நடப்பிக்கிறது உமக்கு அடுத்தது; நாங்களும் உம்மோடேகூட இருப்போம்; நீர் திடன்கொண்டு இதைச் செய்யும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ஸ்றா எழுந்திருந்து, ஆசாரியரிலும் லேவியரிலும் பிரதானமானவர்களும் இஸ்ரவேலனைவரும் இந்த வார்த்தையின்படி செய்யும்படிக்கு, அவர்களை ஆணையிடச்சொன்னான்; அவர்கள் ஆணையி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ஸ்றா எழுந்திருந்து, ஆசாரியரிலும் லேவியரிலும் பிரதானமானவர்களும் இஸ்ரவேலனைவரும் இந்த வார்த்தையின்படி செய்யும்படிக்கு, அவர்களை ஆணையிடச்சொன்னான்; அவர்கள் ஆணையி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பின்பு எஸ்றா தேவனுடைய ஆலயத்துக்கு முன்னிருந்து எழுந்து, எலியாசிபின் குமாரனாகிய யோகனானின் அறைக்குள் பிரவேசித்தான்; அங்கே வந்தபோது, அவன் சிறையிருப்பிலிருந்து வந்தவர்களுடைய குற்றத்தினிமித்தம் அப்பம் புசியாமலும் தண்ணீர் குடியாமலும் துக்கித்துக்கொண்ட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பின்பு எஸ்றா தேவனுடைய ஆலயத்துக்கு முன்னிருந்து எழுந்து, எலியாசிபின் குமாரனாகிய யோகனானின் அறைக்குள் பிரவேசித்தான்; அங்கே வந்தபோது, அவன் சிறையிருப்பிலிருந்து வந்தவர்களுடைய குற்றத்தினிமித்தம் அப்பம் புசியாமலும் தண்ணீர் குடியாமலும் துக்கித்துக்கொண்ட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்பின்பு எஸ்றா தேவனுடைய ஆலயத்துக்கு முன்னிருந்து எழுந்து, எலியாசிபின் குமாரனாகிய யோகனானின் அறைக்குள் பிரவேசித்தான்; அங்கே வந்தபோது, அவன் சிறையிருப்பிலிருந்து வந்தவர்களுடைய குற்றத்தினிமித்தம் அப்பம் புசியாமலும் தண்ணீர் குடியாமலும் துக்கித்துக்கொண்ட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ிறையிருப்பிலிருந்து வந்தவர்கள் எல்லாரும் எருசலேமிலே வந்து கூடவேண்டும் என்ற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ிறையிருப்பிலிருந்து வந்தவர்கள் எல்லாரும் எருசலேமிலே வந்து கூடவேண்டும் என்ற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ூன்றுநாளைக்குள்ளே பிரபுக்கள் மூப்பர்களுடைய ஆலோசனையின்படியே எவனாகிலும் வராதேபோனால், அவனுடைய பொருளெல்லாம் ஜப்திசெய்யப்பட்டு, சிறையிருப்பிலிருந்து வந்த சபைக்கு அவன் புறம்பாக்கப்படுவான் என்றும் யூதாவிலும் எருசலேமிலும் விளம்பரம்பண்ண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ூன்றுநாளைக்குள்ளே பிரபுக்கள் மூப்பர்களுடைய ஆலோசனையின்படியே எவனாகிலும் வராதேபோனால், அவனுடைய பொருளெல்லாம் ஜப்திசெய்யப்பட்டு, சிறையிருப்பிலிருந்து வந்த சபைக்கு அவன் புறம்பாக்கப்படுவான் என்றும் யூதாவிலும் எருசலேமிலும் விளம்பரம்பண்ண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யூதா பென்யமீன் புத்திரத்தார் எல்லாரும் மூன்றுநாளைக்குள் எருசலேமிலே கூடினார்கள்; அது ஒன்பதாம் மாதம் இருபதாந் தேதியாயிருந்தது; ஜனங்கள் எல்லாரும் தேவனுடைய ஆலயத்தின் வீதியிலே அந்தக் காரியத்தினாலும் அடைமழையினாலும் நடுங்கிக்கொண்ட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யூதா பென்யமீன் புத்திரத்தார் எல்லாரும் மூன்றுநாளைக்குள் எருசலேமிலே கூடினார்கள்; அது ஒன்பதாம் மாதம் இருபதாந் தேதியாயிருந்தது; ஜனங்கள் எல்லாரும் தேவனுடைய ஆலயத்தின் வீதியிலே அந்தக் காரியத்தினாலும் அடைமழையினாலும் நடுங்கிக்கொண்ட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டியே யூதா பென்யமீன் புத்திரத்தார் எல்லாரும் மூன்றுநாளைக்குள் எருசலேமிலே கூடினார்கள்; அது ஒன்பதாம் மாதம் இருபதாந் தேதியாயிருந்தது; ஜனங்கள் எல்லாரும் தேவனுடைய ஆலயத்தின் வீதியிலே அந்தக் காரியத்தினாலும் அடைமழையினாலும் நடுங்கிக்கொண்ட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ஆசாரியனாகிய எஸ்றா எழுந்திருந்து அவர்களை நோக்கி: நீங்கள் இஸ்ரவேலின்மேலிருக்கிற குற்றத்தை அதிகரிக்கப்பண்ண மறு ஜாதியான ஸ்திரீகளை விவாகம்பண்ணினதினால் பாவஞ்செய்த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ஆசாரியனாகிய எஸ்றா எழுந்திருந்து அவர்களை நோக்கி: நீங்கள் இஸ்ரவேலின்மேலிருக்கிற குற்றத்தை அதிகரிக்கப்பண்ண மறு ஜாதியான ஸ்திரீகளை விவாகம்பண்ணினதினால் பாவஞ்செய்த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 நீங்கள் உங்கள் பிதாக்களின் தேவனாகிய கர்த்தரிடத்தில் அறிக்கையிட்டு, அவருடைய பிரியத்தின்படியே செய்து, தேசத்தின் ஜனங்களையும், மறுஜாதியான ஸ்திரீகளையும் விட்டு விலகுங்கள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 நீங்கள் உங்கள் பிதாக்களின் தேவனாகிய கர்த்தரிடத்தில் அறிக்கையிட்டு, அவருடைய பிரியத்தின்படியே செய்து, தேசத்தின் ஜனங்களையும், மறுஜாதியான ஸ்திரீகளையும் விட்டு விலகுங்கள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பையார் யாவரும் மகா சத்தத்தோடே பிரதியுத்தரமாக: ஆம், நீர் சொன்ன வார்த்தைகளின்படியே செய்யவேண்டியது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ஜனங்கள் திரளாயிருக்கிறார்கள், இது மாரிகாலமுமாயிருக்கிறது, இங்கே வெளியிலே நிற்க எங்களாலே கூடாது; இது ஒருநாள் இரண்டுநாள் வேலையல்ல; இந்தக் காரியத்திலே கட்டளை மீறினவர்களாகிய நாங்கள் அநேக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ஜனங்கள் திரளாயிருக்கிறார்கள், இது மாரிகாலமுமாயிருக்கிறது, இங்கே வெளியிலே நிற்க எங்களாலே கூடாது; இது ஒருநாள் இரண்டுநாள் வேலையல்ல; இந்தக் காரியத்திலே கட்டளை மீறினவர்களாகிய நாங்கள் அநேக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தற்குச் சபையெங்கும் எங்கள் பிரபுக்கள் விசாரிப்புக்காரராக வைக்கப்படவேண்டும் இந்தக் காரியத்தினிமித்தம் நம்முடைய தேவனுக்கு இருக்கிற உக்கிரகோபம் எங்களை விட்டுத் திரும்பும்படி, எங்கள் பட்டணங்களில் மறுஜாதியான ஸ்திரீகளைக் கொண்ட அனைவரும் ஒவ்வொரு பட்டணத்தின் மூப்பரோடும் நியாயாதிபதிகளோடும் குறித்தகாலங்களில் வரக்கடவர்கள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தற்குச் சபையெங்கும் எங்கள் பிரபுக்கள் விசாரிப்புக்காரராக வைக்கப்படவேண்டும் இந்தக் காரியத்தினிமித்தம் நம்முடைய தேவனுக்கு இருக்கிற உக்கிரகோபம் எங்களை விட்டுத் திரும்பும்படி, எங்கள் பட்டணங்களில் மறுஜாதியான ஸ்திரீகளைக் கொண்ட அனைவரும் ஒவ்வொரு பட்டணத்தின் மூப்பரோடும் நியாயாதிபதிகளோடும் குறித்தகாலங்களில் வரக்கடவர்கள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இதற்குச் சபையெங்கும் எங்கள் பிரபுக்கள் விசாரிப்புக்காரராக வைக்கப்படவேண்டும் இந்தக் காரியத்தினிமித்தம் நம்முடைய தேவனுக்கு இருக்கிற உக்கிரகோபம் எங்களை விட்டுத் திரும்பும்படி, எங்கள் பட்டணங்களில் மறுஜாதியான ஸ்திரீகளைக் கொண்ட அனைவரும் ஒவ்வொரு பட்டணத்தின் மூப்பரோடும் நியாயாதிபதிகளோடும் குறித்தகாலங்களில் வரக்கடவர்கள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கேலின் குமாரன் யோனத்தானும், திக்காவின் குமாரன் யக்சியாவுமாத்திரம் அதை விசாரிக்கும்படிக்கு வைக்கப்பட்டார்கள்; மெசுல்லாமும், சப்பேதா என்னும் லேவியனும் அவர்களுக்கு உதவியாயி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சகேலின் குமாரன் யோனத்தானும், திக்காவின் குமாரன் யக்சியாவுமாத்திரம் அதை விசாரிக்கும்படிக்கு வைக்கப்பட்டார்கள்; மெசுல்லாமும், சப்பேதா என்னும் லேவியனும் அவர்களுக்கு உதவியாய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றையிருப்பிலிருந்து வந்தவர்கள் இந்தப்பிரகாரம் செய்தார்கள்; ஆசாரியனாகிய; எஸ்றாவும், தங்கள் பிதாக்களுடைய குடும்பத்தின்படியே பேர்பேராக அழைக்கப்பட்ட பிதாவம்சங்களின் தலைவர் அனைவரும் இந்தக் காரியத்தை விசாரிக்கும்படி பத்தாம் மாதம் முதல்தேதியிலே தனித்து உட்கார்ந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றையிருப்பிலிருந்து வந்தவர்கள் இந்தப்பிரகாரம் செய்தார்கள்; ஆசாரியனாகிய; எஸ்றாவும், தங்கள் பிதாக்களுடைய குடும்பத்தின்படியே பேர்பேராக அழைக்கப்பட்ட பிதாவம்சங்களின் தலைவர் அனைவரும் இந்தக் காரியத்தை விசாரிக்கும்படி பத்தாம் மாதம் முதல்தேதியிலே தனித்து உட்கார்ந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நியஜாதியான ஸ்திரீகளைக்கொண்டவர்கள் எல்லாருடைய காரியத்தையும் முதலாம் மாதம் முதல்தேதியிலே விசாரித்து முடி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சாரிய புத்திரரில் மறுஜாதியான மனைவிகளைக் கொண்டவர்களாகக் காணப்பட்டர்கள் யாரென்றால்: யோதாக்கின் குமாரனாகிய யெசுவாவின் குமாரரிலும் அவன் சகோதரரிலும், மாசெயா எலியேசர், யாரீப்கெதலியா என்பவ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சாரிய புத்திரரில் மறுஜாதியான மனைவிகளைக் கொண்டவர்களாகக் காணப்பட்டர்கள் யாரென்றால்: யோதாக்கின் குமாரனாகிய யெசுவாவின் குமாரரிலும் அவன் சகோதரரிலும், மாசெயா எலியேசர், யாரீப்கெதலியா என்பவ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் எங்கள் ஸ்திரீகளைத் தள்ளிவிடுவோம் என்று கையடித்துக்கொடுத்து; தாங்கள் குற்றவாளிகளானபடியினால் குற்றநிவாரணபலியாக ஒரு ஆட்டுக்கடாவைச் செலுத்த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் எங்கள் ஸ்திரீகளைத் தள்ளிவிடுவோம் என்று கையடித்துக்கொடுத்து; தாங்கள் குற்றவாளிகளானபடியினால் குற்றநிவாரணபலியாக ஒரு ஆட்டுக்கடாவைச் செலுத்த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ம்மேரின் புத்திரரில் அனானியும், செருபதியாவ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ரீமின் புத்திரரில் மாசெயா, எலியா, செமாயா, யெகியேல், உசியா என்பவர்களும்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ஸ்கூரின் புத்திரரில் எலியோனாய், மாசெயா இஸ்மவேல், நெதனெயேல், யோசபாத், எலாசா என்பவர்களும்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ேவியரில் யோசபாத், சிமேயி, கெலிதா என்னும் பேருமுள்ள கெலாயா, பெத்தகீயா, யூதா, எலியேசர் என்பவர்களும்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ாடகரில் எலியாசிபும், வாசல்காவலாளரில் சல்லூம், தேலேம், ஊரி என்பவர்களும்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ற்ற இஸ்ரவேலருக்குள்ளே பாரோஷின் புத்திரரில் ரமீயா, யெசியா, மல்கியா, மியாமின், எலெயாசார், மல்கிஜா, பெனாயா என்பவர்களும்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ற்ற இஸ்ரவேலருக்குள்ளே பாரோஷின் புத்திரரில் ரமீயா, யெசியா, மல்கியா, மியாமின், எலெயாசார், மல்கிஜா, பெனாயா என்பவர்களும்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ஏலாமின் புத்திரரில் மத்தனியா, சகரியா, யெகியேல், அப்தி, யெரிமோத், எலியா என்பவர்களும்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த்துவின் புத்திரரில் எலியோனாய், எலியாசிப், மத்தனியா, யெரிமோத், சாபாத் அசிசா என்பவர்களும்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ெபாயின் புத்திரரில் யோகனான், அனனியா, சாபாயி, அத்லாயி என்பவர்களும்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ானியின் புத்திரரில் மெசுல்லாம், மல்லுக், அதாயா, யாசுப், செயால் ராமோத் என்பவர்களும்;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காத்மோவாபின் புத்திரரில் அத்னா, கெலால், பெனாயா, மாசெயா, மத்தனியா பெசலெயேல், பின்னூயி, மனானே என்பவர்களும்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ரீமின் புத்திரரில் எலியேசர், இஷியா மல்கியா, செமாயா, ஷிமியோன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ென்யமீன், மல்லூக், செமரியா என்பவர்களும்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சூமின் புத்திரரில் மத்யி, மத்தத்தா, சாபாத், எலிபெலேத், எரெமாயி, மனாசே, சிமெயி என்பவர்களும்;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னியின் புத்திரரில் மாதாயி, அம்ராம், ஊவேல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ெனாயா, பெதியா, கெல்லூ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னியா மெராமோத், எலெயாசீப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த்தனியா, மதனாய், யாசாய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ானி, பின்னூயி, சிமெய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செலேமியா, நாத்தான், அதாயா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க்நாத்பாயி, சாசாயி, சாராயி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சரெயேல், செலேமியா, செமரியா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சல்லூம், அமரியா, யோசேப் என்பவர்களும்;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ேபோவின் புத்திரரில் ஏயெல், மத்தித்தியா, சாபாத், செபினா, யதாய், யோவேல், பெனாயா என்பவர்களுமே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வர்கள் எல்லாரும் மறுஜாதியான ஸ்திரீகளைக் கொண்டவர்கள், இவர்களில் சிலர் கொண்டிருந்த ஸ்திரீகளிடத்தில் பிள்ளைகளைப் பெற்ற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7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ઝરા દેવનાં મંદિર આગળ પગે પડીને રડતો રડતો પ્રાર્થના કરતો હતો અને અપરાધની કબૂલાત કરતો હતો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મ્યાન ઇસ્રાએલી સ્રીઓ, પુરુષો અને બાળકોનું એક મોટું ટોળું તેની આજુબાજુ ભેગું થઇ ગયું અને હૈયાફા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ૂદન કરવા લાગ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્યારે એલામના એક વંશજ યહીએલના પુત્ર શખાન્યાએ એઝરાને કહ્યું, “આપણે આ દેશની વિધમીર્ સ્ત્રી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ણીને દેવનો અવિશ્વાસ કર્યો છે. તેમ છતાં ઇસ્રાએલીઓ માટે હજી આશ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વે આપણે આપણા દેવ સમક્ષ કરાર કરીએ કે, આપણે આ સ્ત્રીઓને તેમના પુત્રો સાથે હાંકી કાઢીશું. અમ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ણે તમારી અને દેવથી ડરીને ચાલનારા બીજાઓની સલાહ પ્રમાણે કરીશું. દેવના નિયમનું પાલન થવું જ જોઇ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ઊઠો, આ કામ તમારું છે. અમે તમને ટેકો આપીશું. હિંમત રાખો અને કામ પાર ઉતા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્યારે એઝરાએ ઊઠીને મુખ્ય યાજકોને, લેવીઓને તથા સર્વ ઇસ્રાએલીઓને સમ ખવડાવ્યા કે અમો એ વચન પ્રમાણ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ું. તેથી તેઓએ સમ ખા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્યારબાદ એઝરાએ મંદિર સામેની તેની જગ્યા છોડી અને એલ્યાશીબના પુત્ર યહોહાનાનની ઓરડીમાં પ્રવેશ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દેશવટેથી પાછા ફરેલા ઇસ્રાએલીઓએ દીધેલા છેહથી શોકમાંને શોકમાં અન્નજળ લીધા વગર તેણે ત્યાં જ ર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ાળ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ઓએ ઢંઢેરો પિટાવીને આખા યહૂદામાં તથા યરૂશાલેમમાં તથા જેઓ બધાં બંધક બનાવાયા હતાં તે બધાં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ૂશાલેમમાં ભેગા થવા માટે કહેવડ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ત્રણ દિવસમાં જે કોઇ આવી નહિ પહોચે તેની બધી માલમિલકત જપ્ત કરવામાં આવશે અને તેમને બંધકો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ૂહમાંથી દૂર કરવામાં આવશે આ આગેવાનો અને વડીલોનો નિર્ણય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થી ત્રણ દિવસની અંદર યહૂદાના અને બિન્યામીનના પ્રદેશના બધા લોકો યરૂશાલેમમાં ભેગા થયા અને નવ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િનાના વીસમાં દિવસે તેઓ બધા દેવના મંદિરનાં પ્રાંગણમાં બેઠા આ વાતના ભયના લીધે તેઓ બધાં ગંભીર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શળધાર વરસાદમાં થરથર ૂજત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યાજક એઝરાએ ઊભા થઇને કહ્યું, “તમે વિધમીર્ સ્ત્રીઓને પરણીને યહોવાને છેહ દીધો છે, અને ઇસ્રાએલ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પરાધમાં વધારો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ાટે હવે તમારા પિતૃઓના દેવ યહોવા આગળ પાપોની કબૂલાત કરો અને તેની ઇચ્છાને અનુસરીને તમારી નજીક વસ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્ય દેશોના લોકોથી અને તમારી વિધમીર્ પત્નીઓથી અલગ થઇ જાઓ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્યારે આખી સભા મોટે સાદે બોલી ઊઠી, “જરૂર, તમે કહો તે પ્રમાણે અમારે કરવું જ જોઇ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ણ તમે લોકો ઘણા છો, ને આ વખતે ઘણો વરસાદ પડે છે, તેથી આપણે બહાર ઊભા રહી શકતા નથી, વળી આ કામ એક 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સનું પણ નથી; આ બાબતમાં અમે તો મોટું પાપ કર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આપણા આગેવાનો આખા સમાજનું પ્રતિનિધિત્વ કરે, અને દરેક શહેરમાં તમારામાંના જેઓ વિધમીર્ સ્ત્રી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ણ્યા છે તેઓ વડીલો અને ન્યાયાધીશો સાથે ઠરાવેલ સમયે હાજર થાય, જ્યાં સુધી આપણા પરથી આ કારણે ભભૂ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ઠેલો દેવનો કોપ ઉતરી ન જા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કેવળ અસાહેલનો પુત્ર યોનાથાન તથા તિકવાહનો પુત્ર યાહઝયા એ વાતના વિરોધી થયા; અને તેમને લેવ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શુલ્લામ તથા શાબ્બાથાયે ટેકો આપ્યો. બાકીના લોકોએ એનો સ્વીકાર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થી બંધકોએ પણ તે પ્રમાણે કર્યુ. યાજક એઝરાએ તે તે કુટુંબના પ્રતિનિધિ તરીકે કેટલાંક કુટુંબ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ડાઓને પસંદ કર્યા અને તેમનાં નામની યાદી બનાવી. દશમા મહિનાના પહેલા દિવસે તેમણે આ બાબતની તપાસ શરૂ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ને પહેલા મહિનાના પહેલા દિવસ સુધીમાં તેમણે વિધમીર્ સ્ત્રીઓને પરણેલાં બધા માણસોની તપાસ પૂરી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ાજકોના કુટુંબોમાં નીચેના માણસો વિધમીર્ સ્ત્રીઓને પરણેલા માલૂમ પડ્યા હતા, તેઓ આ મુજબ છે: યેશુઆ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ંશજોમાંના, યોશાદાકનો પુત્ર તથા તેના ભાઇઓ માઅસેયા, અલીએઝેર, યારીબ તથા ગદાલ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એ બધાએ પોતાની પત્નીઓને હાંકી કાઢવાનું વચન આપ્યું અને દરેકે પોતાના પાપના પાપાર્થાર્પણ તરીકે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ેટો ધરાવ્ય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ઈમ્મેરના વંશજોમાંથી હનાની અને ઝબદીય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હારીમના વંશજોમાંથી માઅસેયા, એલિયા, શમાયા, યહીએલ, અને ઊઝઝિ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ાશહૂરના વંશજોમાંથી એલ્યોએનાય, માઅસેયા, ઇશ્માએલ, નથાનએલ, યોઝાબાદ અને એલઆસાહ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લેવીઓમાંથી યોઝાબાદ, શિમઇ, કેલાયા (કેલીટા પણ કહેવાય છે), પથાહ્યા યહૂદા અને અલીએઝે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ગાયકોમાંથી એલ્યાશીબ, દ્વારપાળોમાંથી શાલ્લુમ, ટેલેમ અને ઉ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અન્ય ઇસ્રાએલીઓમાં: પારોશના વંશજોમાંના; રામ્યાહ, યિઝિઝયા, માલ્કિયા, મીયામીન, એલઆઝાર, માલ્કિયા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માત્તાન્યા, ઝર્ખાયા, યહીએલ, આબ્દી, યરેમોથ તથા એલિયા તે બધાં એલામના વંશજોમાં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ઝાત્તૂના વંશજોમાંના: એલ્યોએનાય, એલ્યાશીબ, માત્તાન્યા, યરેમોથ, ઝાબાદ તથા અઝીઝ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બેબાયના વંશજોમાંના; યહોહાનાન, હનાન્યા, ઝાબ્બાય તથા આથ્લ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બાનીના વંશજોમાંના: મશુલ્લામ, માલ્લૂખ, અદાયા, યાસૂબ, શેઆલ તથા યરેમોથ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ાહાથમોઆબના વંશજોમાંના; આદના, કલાલ, બનાયા, માઅસેયા, માત્તાન્યા, બસાલએલ, બિન્નૂઇ તથા મનાશ્શ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હારીમના વંશજોમાંના: અલીએઝેર, યિશ્શિયા, માલ્કિયા, શમાયા, શિમયો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બિન્યામીન, માલ્લૂખ તથા શમા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હાશુમના વંશજોમાંના; માત્તનાય, માત્તાત્તાહ, ઝાબાદ, અલીફેલેટ, યરેમાઇ, મનાશ્શા તથા શિમ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બિગ્વાયના વંશજોમાંના; માઅદાય, આમ્રામ, ઉએ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બનાયા, બેદયા, કલૂહ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વાન્યા, મરેમોથ, એલ્યાશીબ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માત્તાન્યા, માત્તનાય, યાઅસ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બિન્નૂઇના વંશજોમાંથી બાની, શિમ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નાથાન, શેલેમ્યા, અદા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માખ્નાદબાય, શાશાય, શારા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અઝારએલ, શેલેમ્યા, શેમાર્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શાલ્લૂમ, અમાર્યા અને યૂસેફ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નબોના વંશજોમાંના; યેઇએલ, માત્તિથ્યા, ઝાબાદ, ઝબીના, યિદો, યોએલ તથા બના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એ સર્વ પરદેશી સ્ત્રીઓને પરણ્યા હતા; તેઓમાંના કેટલાકને તે સ્ત્રીઓથી છોકરાં થય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2026-10-20T02:31:58Z</dcterms:created>
  <dcterms:modified xsi:type="dcterms:W3CDTF">2026-10-20T02:31:58Z</dcterms:modified>
  <dc:title>એઝરા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