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t the same time came the disciples unto Jesus, saying, Who is the greatest in the kingdom of heav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t the same time came the disciples unto Jesus, saying, Who is the greatest in the kingdom of heave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esus called a little child unto him, and set him in the midst of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id, Verily I say unto you, Except all of you be converted, and become as little children, all of you shall not enter into the kingdom of heav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id, Verily I say unto you, Except all of you be converted, and become as little children, all of you shall not enter into the kingdom of heave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soever therefore shall humble himself as this little child, the same is greatest in the kingdom of heave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soever therefore shall humble himself as this little child, the same is greatest in the kingdom of heave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oso shall receive one such little child in my name receives 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whoso shall offend one of these little ones which believe in me, it were better for him that a millstone were hanged about his neck, and that he were drowned in the depth of the sea.]]></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whoso shall offend one of these little ones which believe in me, it were better for him that a millstone were hanged about his neck, and that he were drowned in the depth of the sea.]]></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oe unto the world because of offences! for it must essentially be that offences come; but woe to that man by whom the offence com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oe unto the world because of offences! for it must essentially be that offences come; but woe to that man by whom the offence com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refore if your hand or your foot offend you, cut them off, and cast them from you: it is better for you to enter into life halt or physically disabled, rather than having two hands or two feet to be cast into everlasting fir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refore if your hand or your foot offend you, cut them off, and cast them from you: it is better for you to enter into life halt or physically disabled, rather than having two hands or two feet to be cast into everlasting fir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refore if your hand or your foot offend you, cut them off, and cast them from you: it is better for you to enter into life halt or physically disabled, rather than having two hands or two feet to be cast into everlasting fir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f yours eye offend you, pluck it out, and cast it from you: it is better for you to enter into life with one eye, rather than having two eyes to be cast into hell fir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f yours eye offend you, pluck it out, and cast it from you: it is better for you to enter into life with one eye, rather than having two eyes to be cast into hell fi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ake heed that all of you despise not one of these little ones; for I say unto you, That in heaven their angels do always behold the face of my Father which is in heav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ake heed that all of you despise not one of these little ones; for I say unto you, That in heaven their angels do always behold the face of my Father which is in heav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ake heed that all of you despise not one of these little ones; for I say unto you, That in heaven their angels do always behold the face of my Father which is in heave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 Son of man has come to save that which was los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ow think all of you? if a man have an hundred sheep, and one of them be gone astray, does he not leave the ninety and nine, and goes into the mountains, and seeks that which is gone astra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ow think all of you? if a man have an hundred sheep, and one of them be gone astray, does he not leave the ninety and nine, and goes into the mountains, and seeks that which is gone astr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f so be that he find it, verily I say unto you, he rejoices more of that sheep, than of the ninety and nine which went not astra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f so be that he find it, verily I say unto you, he rejoices more of that sheep, than of the ninety and nine which went not astra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n so it is not the will of your Father which is in heaven, that one of these little ones should peris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n so it is not the will of your Father which is in heaven, that one of these little ones should peris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reover if your brother shall trespass against you, go and tell him his fault between you and him alone: if he shall hear you, you have gained your broth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reover if your brother shall trespass against you, go and tell him his fault between you and him alone: if he shall hear you, you have gained your brothe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reover if your brother shall trespass against you, go and tell him his fault between you and him alone: if he shall hear you, you have gained your broth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if he will not hear you, then take with you one or two more, that in the mouth of two or three witnesses every word may be establish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if he will not hear you, then take with you one or two more, that in the mouth of two or three witnesses every word may be establish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f he shall neglect to hear them, tell it unto the church: but if he neglect to hear the church, let him be unto you as an heathen man and a publica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f he shall neglect to hear them, tell it unto the church: but if he neglect to hear the church, let him be unto you as an heathen man and a publica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Verily I say unto you, Whatsoever all of you shall bind on earth shall be bound in heaven: and whatsoever all of you shall loose on earth shall be loosed in heav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Verily I say unto you, Whatsoever all of you shall bind on earth shall be bound in heaven: and whatsoever all of you shall loose on earth shall be loosed in heave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Verily I say unto you, Whatsoever all of you shall bind on earth shall be bound in heaven: and whatsoever all of you shall loose on earth shall be loosed in heave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gain I say unto you, That if two of you shall agree on earth as concerning any thing that they shall ask, it shall be done for them of my Father which is in heave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gain I say unto you, That if two of you shall agree on earth as concerning any thing that they shall ask, it shall be done for them of my Father which is in heave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gain I say unto you, That if two of you shall agree on earth as concerning any thing that they shall ask, it shall be done for them of my Father which is in heave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where two or three are gathered together in my name, there am I in the midst of th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where two or three are gathered together in my name, there am I in the midst of th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came Peter to him, and said, Lord, how often shall my brother sin against me, and I forgive him? till seven tim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came Peter to him, and said, Lord, how often shall my brother sin against me, and I forgive him? till seven tim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Jesus says unto him, I say not unto you, Until seven times: but, Until seventy times sev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is the kingdom of heaven likened unto a certain king, which would take account of his servant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is the kingdom of heaven likened unto a certain king, which would take account of his servant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he had begun to reckon, one was brought unto him, which owed him ten thousand talent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he had begun to reckon, one was brought unto him, which owed him ten thousand talent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forasmuch as he had not to pay, his lord commanded him to be sold, and his wife, and children, and all that he had, and payment to be mad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forasmuch as he had not to pay, his lord commanded him to be sold, and his wife, and children, and all that he had, and payment to be mad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servant therefore fell down, and worshipped him, saying, Lord, have patience with me, and I will pay you al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servant therefore fell down, and worshipped him, saying, Lord, have patience with me, and I will pay you al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lord of that servant was moved with compassion, and loosed him, and forgave him the deb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the same servant went out, and found one of his fellow servants, which owed him an hundred pence: and he laid hands on him, and took him by the throat, saying, Pay me that you ow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the same servant went out, and found one of his fellow servants, which owed him an hundred pence: and he laid hands on him, and took him by the throat, saying, Pay me that you ow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the same servant went out, and found one of his fellow servants, which owed him an hundred pence: and he laid hands on him, and took him by the throat, saying, Pay me that you ow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is fellow servant fell down at his feet, and besought him, saying, Have patience with me, and I will pay you al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is fellow servant fell down at his feet, and besought him, saying, Have patience with me, and I will pay you al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would not: but went and cast him into prison, till he should pay the deb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So when his fellow servants saw what was done, they were very sorry, and came and told unto their lord all that was don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So when his fellow servants saw what was done, they were very sorry, and came and told unto their lord all that was don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his lord, after that he had called him, said unto him, O you wicked servant, I forgave you all that debt, because you desired m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his lord, after that he had called him, said unto him, O you wicked servant, I forgave you all that debt, because you desired m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hould not you also have had compassion on your fellow servant, even as I had pity on you?]]></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is lord was angry, and delivered him to the tormentors, till he should pay all that was due unto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is lord was angry, and delivered him to the tormentors, till he should pay all that was due unto hi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So likewise shall my heavenly Father do also unto you, if all of you from your hearts forgive not every one his brother their trespass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So likewise shall my heavenly Father do also unto you, if all of you from your hearts forgive not every one his brother their trespass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வேளையிலே சீஷர்கள் இயேசுவினிடத்தில் வந்து: பரலோகராஜ்யத்தில் எவன் பெரியவனாயிருப்பா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யேசு ஒரு சிறு பிள்ளையைத் தம்மிடத்தில் அழைத்து: அதை அவர்கள் நடுவே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மனந்திரும்பிப் பிள்ளைகளைப்போல் ஆகாவிட்டால், பரலோகராஜ்யத்தில் பிரவேசிக்கமாட்டீ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கையால் இந்தப்பிள்ளையைப்போலத் தன்னைத் தாழ்த்துகிறவன் எவனோ, அவனே பரலோகராஜ்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வனா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ப்படிப்பட்ட ஒரு பிள்ளையை என் நாமத்தினிமித்தம் ஏற்றுக்கொள்ளுகிறவன் என்னை ஏற்றுக்கொள்ளு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ன்னிடத்தில் விசுவாசமாயிருக்கிற இந்தச் சிறியரில் ஒருவனுக்கு இடறலுண்டாக்குகிறவன் எவனோ,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ல் ஏந்திரக்கல்லைக் கட்டி, சமுத்திரத்தின் ஆழத்திலே அவனை அமிழ்த்துவது அவனுக்கு 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டறல்களினிமித்தம் உலகத்துக்கு ஐயோ, இடறல்கள் வருவது அவசியம். ஆனாலும் எந்த மனுஷனால் இடறல் 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ஐ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உன் கையாவது உன் காலாவது உனக்கு இடறலுண்டாக்கினால், அதைத் தறித்து எறிந்துபோடு; நீ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டையவனாய், அல்லது இரண்டு காலுடையவனாய் நித்திய அக்கினியிலே தள்ளப்படுவதைப்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ணியாய், அல்லது ஊனனாய், நித்திய ஜீவனுக்குள் பிரவேசிப்பது உனக்கு 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ன் கண் உனக்கு இடறலுண்டாக்கினால், அதைப் பிடுங்கி எறிந்துபோடு; இரண்டு கண்ணுள்ளவனாய், எரிநர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ளப்படுவதைப்பார்க்கிலும், ஒற்றைக்கண்ணனாய் ஜீவனுக்குள் பிரவேசிப்பது உனக்கு 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ந்தச் சிறியரில் ஒருவனையும் அற்பமாய் எண்ணாதபடிக்கு எச்சரிக்கையாயிருங்கள்; அவர்களுக்கு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தர்கள் பரலோகத்திலே என் பரமபிதாவின் சமுகத்தை எப்பொழுதும் தரிசிக்கிறார்கள் என்று உ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னுஷகுமாரன் கெட்டுப்போனதை இரட்சிக்க 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ங்களுக்கு எப்படித் தோன்றுகிறது? ஒரு மனுஷனுக்கு நூறு ஆடுகளிருக்க, அவைகளில் ஒன்று சிதறிப்போ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மற்றத் தொண்ணூற்றொன்பது ஆடுகளையும் மலைகளில் விட்டுப்போய்ச் சிதறிப்போனதைத் தேடாமலி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அதைக்கண்டுபிடித்தால், சிதறிப்போகாத தொண்ணூற்றொன்பது ஆடுகளைக்குறித்துச் சந்தோஷப்படுகிற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லும், அதைக்குறித்து அதிகமாய்ச் சந்தோஷப்படுவான் என்று, 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வ்விதமாக, இந்தச் சிறியரில் ஒருவனாகிலும் கெட்டுப்போவது பரலோகத்திலிருக்கிற உங்கள் பி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ன் சகோதரன் உனக்கு விரோதமாகக் குற்றஞ்செய்தால், அவனிடத்தில் நீ போய், நீயும் அ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த்திருக்கையில், அவன் குற்றத்தை அவனுக்கு உணர்த்து அவன் உனக்குச் செவிகொடுத்தால், உன் சகோ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யப்படுத்திக்கொண்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ன் செவிகொடாமற்போனால், இரண்டு மூன்று சாட்சிகளுடைய வாக்கினாலே சங்கதிகளெல்லாம் நிலைவரப்படு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ருவரை உன்னுடனே கூட்டிக்கொண்டு 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க்கும் அவன் செவிகொடாமற்போனால், அதைச் சபைக்குத் தெரியப்படுத்து; சபை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டாதிருப்பானானால், அவன் உனக்கு அஞ்ஞானியைப்போலவும் ஆயக்காரனைப்போலவும் இருப்பா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லோகத்திலே நீங்கள் எவைகளைக் கட்டுவீர்களோ அவைகள் பரலோகத்திலும் கட்டப்பட்டிருக்கும்; பூலோ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எவைகளைக் கட்டவிழ்ப்பீர்களோ அவைகள் பரலோகத்திலும் கட்டவிழ்க்கப்படும் என்று மெய்யா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ல்லாமலும், உங்களில் இரண்டுபேர் தாங்கள் வேண்டிக்கொள்ளப்போகிற எந்தக் காரியத்தைக்குறித்தா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லே ஒருமனப்பட்டிருந்தால், பரலோகத்திலிருக்கிற என் பிதாவினால் அது அவர்களுக்கு உண்டாகு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ஏனெனில், இரண்டு பேராவது மூன்று பேராவது என் நாமத்தினாலே எங்கே கூடியிருக்கிறார்களோ, அங்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 இருக்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பேதுரு அவரிடத்தில் வந்து, ஆண்டவரே என் சகோதரன் எனக்கு விரோதமாய்க் குற்றஞ்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ல், நான் எத்தனைதரம் மன்னிக்கவேண்டும்? ஏழுதரமட்டுமோ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 இயேசு: ஏழுதரமாத்திரம் அல்ல ஏழெழுபதுதரமட்டும் என்று உன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ப்படியெனில், பரலோகராஜ்யம் தன் ஊழியக்காரரிடத்தில் கணக்குப்பார்க்க வேண்டுமென்றிருந்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 ஒப்பா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கணக்குப்பார்க்கத் தொடங்கினபோது, பதினாயிரம் தாலந்து கடன் பட்டவன் ஒருவனை அவனு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டனைத்தீர்க்க அவனுக்கு நிர்வாகம் இல்லாதபடியால், அவனுடைய ஆண்டவன் அவனையும் அவன் பெண்ஜா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யும், அவனுக்கு உண்டான எல்லாவற்றையும் விட்டு, கடனைத் தீர்க்கும்படிக்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அந்த ஊழியக்காரன் தாழ விழுந்து, வணங்கி: ஆண்டவனே! என்னிடத்தில் பொறுமையா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ம் உமக்குக் கொடுத்துத் தீ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 ஊழியக்காரனுடைய ஆண்டவன் மனதிரங்கி, அவனை விடுதலைப்பண்ணி, கடனையும் அவனுக்கு மன்னித்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டியிருக்க, அந்த ஊழியக்காரன் புறப்பட்டுப்போகையில், தன்னிடத்தில் நூறு வெள்ளிப்ப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பட்டிருந்தவனாகிய தன் உடன் வேலைக்காரரில் ஒருவனைக்கண்டு, அவனைப்பிடித்து, தொண்டையை நெரித்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 கடனை எனக்கு கொடுத்துத் தீர்க்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அவனுடைய உடன் வேலைக்காரன் காலிலே விழுந்து: என்னிடத்தில் பொறுமையாயிரும், எல்லாவ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க் கொடுத்துத் தீர்க்கிறேன் என்று, அவனை வேண்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 சம்மதியாமல், போய், அவன் பட்ட கடனைக் கொடுத்துத் தீர்க்குமளவும் அவனைக் காவலில் போ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டந்ததை அவன் உடன்வேலைக்காரர் கண்டு, மிகவும் துக்கப்பட்டு, ஆண்டவனிடத்தில் வந்து, நடந்ததை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அவனுடைய ஆண்டவன் அவனை அழைப்பித்து: பொல்லாத ஊழியக்காரனே, நீ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கொண்டபடியினால், அந்தக் கடன் முழுவதையும் உனக்கு மன்னித்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நான் உனக்கு இரங்கினதுபோல, நீயும் உன் உடன் வேலைக்காரனுக்கு இரங்கவேண்டா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டைய ஆண்டவன் கோபமடைந்து, அவன் பட்ட கடனையெல்லாம் தனக்குக் கொடுத்துத் தீர்க்கும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க்கிறவர்களிடத்தில் அவனை ஒப்பு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நீங்களும் அவனவன் தன் சகோதரன் செய்த தப்பிதங்களை மனப்பூர்வமாய் மன்னியாமற்போனால், என் பரமபிதா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இப்படியே செய்வா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8]]></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2026-10-21T01:58:11Z</dcterms:created>
  <dcterms:modified xsi:type="dcterms:W3CDTF">2026-10-21T01:58:11Z</dcterms:modified>
  <dc:title>மத்தேயு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