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உம்ரியும் அவனோடேகூட இஸ்ரவேல் அனைத்தும் கிபெத்தோனிலிருந்து வந்து, திர்சாவை முற்றிக்கை போட்டா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ன் சமாரியாவிலே கட்டின பாகாலின் கோவிலில் பாகாலுக்குப் பலிபீடத்தை எடுப்பி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7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ಬಾಷನಿಗೆ ವಿರೋಧವಾಗಿ ಹನಾನೀಯ ಮಗನಾದ ಯೇಹುವಿಗೆ ಕರ್ತನ ವಾಕ್ಯ ಉಂಟಾಗಿ ಹೇಳಿದ್ದೇನಂದರೆ--ನಾನು ನಿನ್ನನ್ನು ಧೂ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ಲ್ಲಿಂದ ಮೇಲೆತ್ತಿ ನಿನ್ನನ್ನು ನನ್ನ ಜನರಾದ ಇಸ್ರಾ ಯೇಲಿನ ಮೇಲೆ ನಾಯಕನಾಗಿ ಇ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ದರೆ ನೀನು ಯಾರೊಬ್ಬಾಮನ ಮಾರ್ಗದಲ್ಲಿ ನಡೆದು ನನ್ನ ಜನರಾದ ಇಸ್ರಾಯೇಲ್ಯರು ತಮ್ಮ ಪಾಪಗಳಿಂದ ನನಗೆ ಕೋ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ಬ್ಬಿಸುವ ಹಾಗೆ ಅವರನ್ನು ಪಾಪ ಮಾಡಲು ಪ್ರೇರೇಪಿ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ಗೋ, ನಾನು ಬಾಷನ ಸಂತತಿಯನ್ನೂ ಅವನ ಮನೆಯ ಸಂತತಿಯನ್ನೂ ತೆಗೆದು ಹಾಕಿ ನಿನ್ನ ಮನೆಯನ್ನು ನೆಬಾಟನ ಮಗನಾದ ಯಾರೊಬ್ಬಾಮ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ಯ ಹಾಗೆ 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ಬಾಷನ ಕಡೆಯವನಲ್ಲಿ ಪಟ್ಟಣದೊಳಗೆ ಸಾಯುವ ವನನ್ನು ನಾಯಿಗಳು ತಿನ್ನುವವು. ಅವನ ಕಡೆಯವನಲ್ಲಿ ಹೊಲದೊಳಗೆ ಸಾಯುವ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ಶದ ಪಕ್ಷಿಗಳು ತಿನ್ನು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ದರೆ ಬಾಷನ ಇತರ ಕಾರ್ಯಗಳೂ ಅವನು ಮಾಡಿದ್ದೂ ಅವನ ಪರಾಕ್ರಮವೂ ಇಸ್ರಾ ಯೇಲಿನ ಅರಸುಗಳ ವೃತಾಂತಗಳ ಪುಸ್ತಕದಲ್ಲಿ ಬರೆ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ಬಾಷನು ತನ್ನ ಪಿತೃಗಳ ಸಂಗಡ ಮಲಗಿದನು; ತಿರ್ಚದಲ್ಲಿ ಅವನು ಹೂಣಿಡಲ್ಪಟ್ಟನು; ಅವನ ಮಗನಾದ ಏಲನು ಅವನಿಗೆ ಬದಲಾಗಿ ಆ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ಬಾಷನು ಯಾರೂಬ್ಬಾಮನ ಮನೆ ಯವರ ಹಾಗಿದ್ದು ಅವನನ್ನು ಕೊಂದುಹಾಕಿ ತನ್ನ ದುಷ್ಕೃತ್ಯಗಳಿಂದ ಕರ್ತನಿಗೆ ಕೋ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ಬ್ಬಿಸಿ ಕರ್ತನ ಸಮ್ಮುಖದಲ್ಲಿ ತಾನು ಮಾಡಿದ ಎಲ್ಲಾ ಕೆಟ್ಟತನದ ನಿಮಿತ್ತ ಅವನಿಗೆ ವಿರೋಧವಾಗಿಯೂ ಅವನ ಮನೆಗೆ ವಿರೋಧ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ನಾನೀಯ ಮಗನಾಗಿರುವ ಪ್ರವಾದಿಯಾದ ಯೇಹುವಿನ ಮುಖಾಂತರ ಕರ್ತನ ವಾಕ್ಯ ಉಂಟಾ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ಯೆಹೂದದ ಅರಸನಾದ ಆಸನ ಇಪ್ಪತ್ತಾರನೇ ವರುಷದಲ್ಲಿ ಬಾಷನ ಮಗನಾದ ಏಲನು ಇಸ್ರಾಯೇ ಲಿನ ಮೇಲೆ ತಿರ್ಚದಲ್ಲಿ ಎರಡು ವರು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ಳಲಾರಂಭಿ 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ತಿರ್ಚದಲ್ಲಿ ತನ್ನ ಮನೆಯ ಉಗ್ರಾಣಿಕ ನಾದ ಅರ್ಚನ ಮನೆಯಲ್ಲಿ ಅವನು ಕುಡಿದು ಮತ್ತನಾಗಿ ತಿರ್ಚದಲ್ಲಿರುವಾಗ ಅರ್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ಥಗಳಿಗೆ ಅಧಿಪತಿಯಾಗಿ ರುವ ಅವನ ಸೇವಕನಾದ ಜಿಮ್ರಿ ಅವನಿಗೆ ವಿರೋಧ ವಾಗಿ ಒಳಸಂಚು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ಜಿಮ್ರಿಯು ಒಳಗೆ ಹೋಗಿ ಯೆಹೂದದ ಅರಸನಾದ ಆಸನ ಇಪ್ಪತ್ತೇಳನೇ ವರುಷದಲ್ಲಿ ಅವನನ್ನು ಹೊಡೆದು ಕೊಂದುಹಾಕಿ ಅವ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ಲಾಗಿ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ವನು ಆಳಲು ಆರಂಭಿಸಿದಾಗ ಏನಾಯಿತಂದರೆ, ಅವನು ಸಿಂಹಾ ಸನದ ಮೇಲೆ ಕುಳಿತು ಕೊಳ್ಳುತ್ತಲೇ ಬಾಷನ ಮನೆ ಯವರನ್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ದುಹಾಕಿದನು. ಅವನ ಬಂಧು ಗಳಲ್ಲಿಯೂ ಸ್ನೇಹಿತರಲ್ಲಿಯೂ ಗಂಡಸರಾದ ಒಬ್ಬ ನನ್ನೂ ಅವನಿಗೆ ಉಳಿಸ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ಹೀಗೆ ಭಾಷನೂ ಅವನ ಮಗನಾದ ಏಲನೂ ತಮ್ಮ ಎಲ್ಲಾ ಪಾಪಗಳಿಂದ ಇಸ್ರಾಯೇಲಿನ ದೇವರಾದ ಕರ್ತನಿಗೆ ಕೋಪವನ್ನು ಎಬ್ಬಿಸಿ 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 ಪಾಪಗಳಿಂದಲೂ ತಾವು ಇಸ್ರಾಯೇಲನ್ನು ಪಾಪಮಾಡಲು ಪ್ರೇರೇಪಿಸಿದ್ದ ರಿಂ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ಕರ್ತನು ಪ್ರವಾದಿಯಾದ ಯೇಹುವಿನ ಮುಖಾಂತರ ಬಾಷನಿಗೆ ವಿರೋಧವಾಗಿ ಹೇಳಿದ ಆತನ ವಾಕ್ಯದ ಪ್ರಕಾರವೇ ಜಿಮ್ರಿಯು ಬಾಷನ ಮನೆ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ನ್ನೆಲ್ಲಾ ನಾಶ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ಏಲನ ಇತರ ಕ್ರಿಯೆ ಗಳೂ ಅವನು ಮಾಡಿದ್ದೆಲ್ಲವೂ ಇಸ್ರಾಯೇಲ್‌ ಅರಸು ಗಳ ವೃತಾಂತಗಳ ಪುಸ್ತಕದಲ್ಲಿ 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ಯೆಹೂದದ ಅರಸನಾದ ಆಸನ ಇಪ್ಪತ್ತೇಳನೇವರುಷದಲ್ಲಿ ಜಿಮ್ರಿಯು ತಿರ್ಚದಲ್ಲಿ ಏಳು ದಿವಸ ಆಳಿದನು. ಆಗ ಜನ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ಫಿಲಿಷ್ಟಿಯರಿಗೆ ಸಂಬಂಧ ಪಟ್ಟ ಗಿಬ್ಬೆತೋನಿನ ಬಳಿಯಲ್ಲಿ ದಂಡಾಗಿ ಇಳಿದಿ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ಜಿಮ್ರಿಯು ಒಳಸಂಚು ಮಾಡಿ ಅರಸನನ್ನು ಕೊಂದು ಹಾಕಿದ್ದಾನೆಂದು ಅಲ್ಲಿ ಇಳಿದಿರುವ ದಂಡಿನವರು ಕೇಳಿ 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ಯರೆಲ್ಲರೂ ಅದೇ ದಿವಸದಲ್ಲಿ ದಂಡಿನೊಳಗೆ ದಂಡಿನ ಅಧಿಪತಿಯಾದ ಒಮ್ರಿಯನ್ನು ಇಸ್ರಾಯೇಲಿನ ಮೇಲೆ ಅರಸನಾ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ಗ ಒಮ್ರಿಯೂ ಅವನ ಸಂಗಡ ಇಸ್ರಾಯೇಲ್ಯ ರೆಲ್ಲರೂ ಗಿಬ್ಬೆತೋನನ್ನು ಬಿಟ್ಟು ಹೋಗಿ ತಿರ್ಚವನ್ನು ಮುತ್ತಿಗೆ 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ಪಟ್ಟಣವು ಹಿಡಿಯಲ್ಪಟ್ಟದ್ದನ್ನು ಜಿಮ್ರಿಯು ನೋಡಿದಾಗ ಅವನು ಅರಮನೆಯ ಅಂತಃಪುರದೊಳಗೆ ಪ್ರವೇಶಿಸಿ ಅರಮನೆಯನ್ನು 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 ಸುಟ್ಟು ತಾನೂ 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ಅವನು ಕರ್ತನ ಸಮ್ಮುಖದಲ್ಲಿ ಕೆಟ್ಟತನಮಾಡಿ ತಾನು ಮಾಡಿದ ಪಾಪ ಗಳ ನಿಮಿತ್ತವಾಗಿಯೂ ಯಾರೊಬ್ಬಾಮನ ಮಾರ್ಗ ದಲ್ಲಿ ನ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ನು ಪಾಪಮಾಡಲು ಪ್ರೇರೇಪಿಸಿದ ಅವನ ಪಾಪದ ನಿಮಿತ್ತವಾಗಿಯೂ ಇದು ಆ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ಜಿಮ್ರಿಯ ಇತರ ಕಾರ್ಯಗಳೂ ಅವನು ಮಾಡಿದ ಒಳಸಂಚೂ ಇಸ್ರಾಯೇಲಿನ ಅರಸು ಗಳ ವೃತಾಂತಗಳ ಪುಸ್ತಕದಲ್ಲಿ 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ಗ ಇಸ್ರಾಯೇಲಿನ ಜನರು ಎರಡು ಭಾಗವಾಗಿ ವಿಭಾಗಿಸಲ್ಪಟ್ಟು ಅರ್ಧ ಜನರು ಗೀನತನ ಮಗನಾದ ತಿಬ್ನಿಯನ್ನು ಅರಸನ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ಲು ಅವನ ಹಿಂದೆ ಹೋದರು. ಅರ್ಧ ಜನರು ಒಮ್ರಿಯ ಹಿಂ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ರೆ ಒಮ್ರಿಯ ಹಿಂದೆ ಹೋದ ಜನರು ಜಯಿಸಿದ್ದರಿಂದ ತಿಬ್ನಿಯು ಸತ್ತುಹೋದನು. ಒಮ್ರಿಯು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ಯೆಹೂದದ ಅರಸನಾದ ಆಸನ ಮೂವ ತ್ತೊಂದನೇ ವರ್ಷದಲ್ಲಿ ಒಮ್ರಿಯು ಇಸ್ರಾಯೇಲಿನ ಮೇಲೆ ಆಳಲು ಆರಂಭಿಸಿ ಹನ್ನೆರಡು ವರು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ತಿರ್ಚದಲ್ಲಿ ಆರು ವರುಷ ಆಳಿದನು ಅವನು ಶೆಮೆರ್‌ ನಿಗೆ ಎರಡು ತಲಾಂತು ಬೆಳ್ಳಿಯನ್ನು ಕೊಟ್ಟು ಸಮಾರ್ಯ ವೆಂ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ಟ್ಟವನ್ನು ಕೊಂಡುಕೊಂಡು ಆ ಬೆಟ್ಟದ ಮೇಲೆ ಪಟ್ಟಣವನ್ನು ಕಟ್ಟಿಸಿ ಶೆಮೆರನೆಂಬ ಬೆಟ್ಟದ ಯಜಮಾನನ ಹೆಸರಿನ ಹಾಗೆ 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ಸಿದ ಪಟ್ಟಣಕ್ಕೆ ಸಮಾರ್ಯ ವೆಂದು ಹೆಸರಿ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ದರೆ ಒಮ್ರಿಯು ಕರ್ತನ ಸಮ್ಮುಖದಲ್ಲಿ ಕೆಟ್ಟತನ ಮಾಡಿ ತನಗೆ ಮುಂಚೆ ಇದ್ದ ಎಲ್ಲರಿಗಿಂತ ಕೆಟ್ಟವನಾಗಿ ನ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ಅದೇನಂದರೆ, ಅವನು ನೆಬಾಟನ ಮಗನಾದ ಯಾರೊಬ್ಬಾಮನ ಸಕಲ ಮಾರ್ಗಗಳಲ್ಲಿಯೂ ಇಸ್ರಾಯೇಲಿನ ದೇವ ರಾದ ಕರ್ತನಿಗೆ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ಯರ್ಥವಾದವುಗಳಿಂದ ಕೋಪ ವನ್ನು ಎಬ್ಬಿಸಿದ ಹಾಗೆ ಇಸ್ರಾಯೇಲನ್ನು ಪಾಪಮಾಡಲು ಪ್ರೇರೇಪಿಸಿದ ಯಾರೊಬ್ಬಾಮನ ಪಾಪದಲ್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ರೆ ಒಮ್ರಿಯು ಮಾಡಿದ ಇತರ ಕಾರ್ಯಗಳೂ ಅವನು ತೋರಿಸಿದ ಅವನ ಪರಾ ಕ್ರಮವೂ ಇಸ್ರಾಯೇಲಿನ ಅರಸುಗಳ ವೃತಾಂತ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ಸ್ತಕದಲ್ಲಿ 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ಅಹಾಬನು ತೋಪನ್ನು ಹಾಕಿಸಿದನು. ಹೀಗೆಯೆ ಅಹಾಬನು ಇಸ್ರಾಯೇಲಿನ ದೇವರಾದ ಕರ್ತನಿಗೆ ಕೋಪವನ್ನು ಎಬ್ಬಿಸುವ ಹಾಗೆ ತ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ಚಿನ ಇಸ್ರಾಯೇಲಿನ ಅರಸುಗಳೆಲ್ಲರಿಗಿಂತ ಅಧಿಕ ವಾಗಿ ಕೆಟ್ಟತನ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ಒಮ್ರಿಯು ತನ್ನ ಪಿತೃಗಳ ಸಂಗಡ ಮಲಗಿ ಸಮಾರ್ಯ ಪಟ್ಟಣ ದಲ್ಲಿ ಹೂಣಿಡಲ್ಪಟ್ಟನು; ಅವನಿಗೆ ಬದಲಾಗಿ ಅವನ ಮಗನಾದ ಅಹಾಬ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ಅವನ ದಿವಸಗಳಲ್ಲಿ ಬೇತೇಲಿನವನಾದ ಹೀಯೇ ಲನು ಯೆರಿಕೋವನ್ನು ಕಟ್ಟಿಸಿದನು; ಕರ್ತನು ನೂನನ ಮಗನಾದ ಯೆಹೋಶುವನ ಮುಖಾಂ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ದ ವಾಕ್ಯದ ಪ್ರಕಾರವೇ ಅವನು ಅದಕ್ಕೆ ಅಸ್ತಿವಾರವನ್ನು ಹಾಕಿದಾಗ ತನ್ನ ಚೊಚ್ಚಲ ಮಗನಾದ ಅಬೀರಾಮನೂ ಅದರ ಬಾಗಲು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ಟ್ಟಾಗ ಅವನ ಚಿಕ್ಕಮಗನಾದ ಸೆಗೂಬನೂ ಸ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ಯೆಹೂದದ ಅರಸನಾದ ಆಸನ ಮೂವ ತ್ತೆಂಟನೇ ವರುಷದಲ್ಲಿ ಒಮ್ರಿಯ ಮಗನಾದ ಅಹಾ ಬನು ಇಸ್ರಾಯೇಲಿನ ಮೇಲೆ ಆಳಲು ಆರಂಭಿ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ರ್ಯದಲ್ಲಿ ಇಸ್ರಾಯೇಲಿನ ಮೇಲೆ ಇಪ್ಪತ್ತೆರಡು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ಆದರೆ ಒಮ್ರಿಯ ಮಗನಾದ ಅಹಾಬನು ತನಗೆ ಮುಂಚೆ ಇದ್ದ ಎಲ್ಲರಿಗಿಂತ ಕರ್ತನ ಮುಂದೆ ಹೆಚ್ಚು ಕೆಟ್ಟತನ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ನೆಬಾಟನ ಮಗನಾದ ಯಾರೊಬ್ಬಾಮನ ಪಾಪಗಳಲ್ಲಿ ನಡೆಯು ವದು ಅವನಿಗೆ ಅಲ್ಪವಾಗಿತ್ತು; ಅವನು ಚೀದೋನ್ಯರ ಅರಸನಾಗಿ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ತ್ಬಾಳನ ಮಗಳಾದ ಈಜೆಬೆಲಳನ್ನು ಮದುವೆಯಾಗಿ ಬಾಳನನ್ನು ಸೇವಿಸಿ ಅವನಿಗೆ ಅಡ್ಡ ಬಿ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ಇದಲ್ಲದೆ ತಾನು ಸಮಾರ್ಯದಲ್ಲಿ ಕಟ್ಟಿಸಿದ ಬಾಳನ ಮನೆಯಲ್ಲಿ ಬಾಳನಿಗೆ ಬಲಿಪೀಠವನ್ನು ಕಟ್ಟಿಸಿ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6]]></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2026-10-21T06:51:34Z</dcterms:created>
  <dcterms:modified xsi:type="dcterms:W3CDTF">2026-10-21T06:51:34Z</dcterms:modified>
  <dc:title>1 ಅರಸುಗಳು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