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ன்றியும், சகோதரரே, நீங்கள் இன்னின்ன பிரகாரமாய் நடக்கவும், தேவனுக்குப் பிரியமாயிருக்கவும் வேண்டுமென்று, நீங்கள் எங்களால் கேட்டு ஏற்றுக்கொண்டபடியே, அதிகமதிகமாய்த் தேறும்படிக்கு, கர்த்தராகிய இயேசுவுக்குள் உங்களை வேண்டிக்கொண்டு புத்திசொல்லுகிறோ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ன்றியும், சகோதரரே, நீங்கள் இன்னின்ன பிரகாரமாய் நடக்கவும், தேவனுக்குப் பிரியமாயிருக்கவும் வேண்டுமென்று, நீங்கள் எங்களால் கேட்டு ஏற்றுக்கொண்டபடியே, அதிகமதிகமாய்த் தேறும்படிக்கு, கர்த்தராகிய இயேசுவுக்குள் உங்களை வேண்டிக்கொண்டு புத்திசொல்லுகிறோ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ன்றியும், சகோதரரே, நீங்கள் இன்னின்ன பிரகாரமாய் நடக்கவும், தேவனுக்குப் பிரியமாயிருக்கவும் வேண்டுமென்று, நீங்கள் எங்களால் கேட்டு ஏற்றுக்கொண்டபடியே, அதிகமதிகமாய்த் தேறும்படிக்கு, கர்த்தராகிய இயேசுவுக்குள் உங்களை வேண்டிக்கொண்டு புத்திசொல்லுகிறோ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ாகிய இயேசுவினாலே நாங்கள் உங்களுக்குக் கொடுத்த கட்டளைகளை அறிந்திருக்கிறீர்களே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ங்கள் பரிசுத்தமுள்ளவர்களாகவேண்டுமென்பதே தேவனுடைய சித்தமாயிருக்கிறது. அந்தப்படி, நீங்கள் வேசிமார்க்கத்துக்கு விலகியிருந்து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ேவனை அறியாத அஞ்ஞானிகளைப்போல மோக இச்சைக்குட்படாமல்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ங்களில் அவனவன் தன்தன் சரீரபாண்டத்தைப் பரிசுத்தமாயும் கனமாயும் ஆண்டுகொள்ளும்படி அறிந்து: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ந்த விஷயத்தில் ஒருவனும் மீறாமலும் தன் சகோதரனை வஞ்சியாமலும் இருக்கவேண்டும்; முன்னமே நாங்கள் உங்களுக்குச் சொல்லி, சாட்சியாக எச்சரித்தபடியே இப்படிப்பட்ட விஷயங்களெல்லாவற்றையுங்குறித்துக் கர்த்தர் நீதியைச் சரிக்கட்டுகிறவராயிருக்கி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ந்த விஷயத்தில் ஒருவனும் மீறாமலும் தன் சகோதரனை வஞ்சியாமலும் இருக்கவேண்டும்; முன்னமே நாங்கள் உங்களுக்குச் சொல்லி, சாட்சியாக எச்சரித்தபடியே இப்படிப்பட்ட விஷயங்களெல்லாவற்றையுங்குறித்துக் கர்த்தர் நீதியைச் சரிக்கட்டுகிறவராயிருக்கி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ேவன் நம்மை அசுத்தத்திற்கல்ல பரிசுத்தத்திற்கே அழைத்திருக்கி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கையால் அசட்டைபண்ணுகிறவன் மனுஷரை அல்ல தமது பரிசுத்த ஆவியை நமக்குத் தந்தருளின தேவனையே அசட்டைபண்ணுகிற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கையால் அசட்டைபண்ணுகிறவன் மனுஷரை அல்ல தமது பரிசுத்த ஆவியை நமக்குத் தந்தருளின தேவனையே அசட்டைபண்ணுகிற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கோதர சிநேகத்தைக்குறித்து நான் உங்களுக்கு எழுதவேண்டுவதில்லை; நீங்கள் ஒருவரிலொருவர் அன்பாயிருக்கும்படிக்கு தேவனால் போதிக்கப்பட்டவர்களாயிருக்கிறீர்களே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கோதர சிநேகத்தைக்குறித்து நான் உங்களுக்கு எழுதவேண்டுவதில்லை; நீங்கள் ஒருவரிலொருவர் அன்பாயிருக்கும்படிக்கு தேவனால் போதிக்கப்பட்டவர்களாயிருக்கிறீர்களே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ருடைய வார்த்தையை முன்னிட்டு நாங்கள் உங்களுக்குச் சொல்லுகிறதாவது: கர்த்தருடைய வருகைமட்டும் உயிரோடிருக்கும் நாம் நித்திரையடைந்தவர்களுக்கு முந்திக்கொள்வதில்லை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ருடைய வார்த்தையை முன்னிட்டு நாங்கள் உங்களுக்குச் சொல்லுகிறதாவது: கர்த்தருடைய வருகைமட்டும் உயிரோடிருக்கும் நாம் நித்திரையடைந்தவர்களுக்கு முந்திக்கொள்வதில்லை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ந்தப்படி நீங்கள் மக்கெதோனியா நாடெங்குமுள்ள சகோதரரெல்லாருக்கும் செய்துவருகிறீர்கள். சகோதரரே, அன்பிலே நீங்கள் இன்னும் அதிகமாய்ப் பெருகவும்;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ந்தப்படி நீங்கள் மக்கெதோனியா நாடெங்குமுள்ள சகோதரரெல்லாருக்கும் செய்துவருகிறீர்கள். சகோதரரே, அன்பிலே நீங்கள் இன்னும் அதிகமாய்ப் பெருகவும்;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ஏனெனில், கர்த்தர் தாமே ஆரவாத்தோடும், பிரதான தூதனுடைய சத்தத்தோடும், தேவ எக்காளத்தோடும் வானத்திலிருந்து இறங்கிவருவார்; அப்பொழுது கிறிஸ்துவுக்குள் மரித்தவர்கள் முதலாவது எழுந்திருப்ப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ஏனெனில், கர்த்தர் தாமே ஆரவாத்தோடும், பிரதான தூதனுடைய சத்தத்தோடும், தேவ எக்காளத்தோடும் வானத்திலிருந்து இறங்கிவருவார்; அப்பொழுது கிறிஸ்துவுக்குள் மரித்தவர்கள் முதலாவது எழுந்திருப்ப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ுறம்பேயிருக்கிறவர்களைப்பற்றி யோக்கியமாய் நடந்து, ஒன்றிலும் உங்களுக்குக் குறைவில்லாதிருக்கும்படிக்கு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ின்பு உயிரோடிருக்கும் நாமும் கர்த்தருக்கு எதிர்கொண்டுபோக மேகங்கள்மேல், அவர்களோடேகூட ஆகாயத்தில் எடுத்துக்கொள்ளப்பட்டு, இவ்விதமாய் எப்பொழுதும் கர்த்தருடனேகூட இருப்போ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ின்பு உயிரோடிருக்கும் நாமும் கர்த்தருக்கு எதிர்கொண்டுபோக மேகங்கள்மேல், அவர்களோடேகூட ஆகாயத்தில் எடுத்துக்கொள்ளப்பட்டு, இவ்விதமாய் எப்பொழுதும் கர்த்தருடனேகூட இருப்போ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ங்கள் உங்களுக்குக் கட்டளையிட்டபடியே, அமைதலுள்ளவர்களாயிருக்கும்படி நாடவும், உங்கள் சொந்த அலுவல்களைப் பார்க்கவும், உங்கள் சொந்தக் கைகளினாலே வேலைசெய்யவும் வேண்டுமென்று உங்களுக்குப் புத்திசொல்லுகிறோ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ங்கள் உங்களுக்குக் கட்டளையிட்டபடியே, அமைதலுள்ளவர்களாயிருக்கும்படி நாடவும், உங்கள் சொந்த அலுவல்களைப் பார்க்கவும், உங்கள் சொந்தக் கைகளினாலே வேலைசெய்யவும் வேண்டுமென்று உங்களுக்குப் புத்திசொல்லுகிறோ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கையால், இந்த வார்த்தைகளினாலே நீங்கள் ஒருவரையொருவர் தேற்றுங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ன்றியும், சகோதரரே, நித்திரையடைந்தவர்களினிமித்தம் நீங்கள் நம்பிக்கையற்றவர்களான மற்றவர்களைப் போலத் துக்கித்து, அறிவில்லாதிருக்க எனக்கு மனதில்லை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ன்றியும், சகோதரரே, நித்திரையடைந்தவர்களினிமித்தம் நீங்கள் நம்பிக்கையற்றவர்களான மற்றவர்களைப் போலத் துக்கித்து, அறிவில்லாதிருக்க எனக்கு மனதில்லை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யேசுவானவர் மரித்து பின்பு எழுந்திருந்தாரென்று விசுவாசிக்கிறோமே; அப்படியே இயேசுவுக்குள் நித்திரையடைந்தவர்களையும் தேவன் அவரோடேகூடக் கொண்டுவருவ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யேசுவானவர் மரித்து பின்பு எழுந்திருந்தாரென்று விசுவாசிக்கிறோமே; அப்படியே இயேசுவுக்குள் நித்திரையடைந்தவர்களையும் தேவன் அவரோடேகூடக் கொண்டுவருவ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7519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െസ്സലോനിക്യർ : 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ഒടുവിൽ സഹോദരന്മാരേ, ദൈവ പ്രസാദം ലഭിപ്പാന്തക്കവണ്ണം നിങ്ങൾ എങ്ങനെ നടക്കേണം എന്നു ഞങ്ങളോ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െസ്സലോനിക്യർ : 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ഗ്രഹിച്ചതുപോലെ — നിങ്ങൾ നടക്കുന്നതുപോലെ തന്നേ — ഇനിയും അധികം വർദ്ധിച്ചു വരേണ്ടതിന്നു ഞങ്ങ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െസ്സലോനിക്യർ : 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ർത്താവായ യേശുവിന്റെ നാമത്തിൽ നിങ്ങളോടു അപേക്ഷിച്ചു പ്രബോധിപ്പ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െസ്സലോനിക്യർ :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ഞങ്ങൾ കർത്താവായ യേശുവിന്റെ ആജ്ഞയാൽ ഇന്ന കല്പനകളെ തന്നു എന്നു നിങ്ങൾ അറിയുന്നുവ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െസ്സലോനിക്യർ : 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ദൈവത്തിന്റെ ഇഷ്ടമോ നിങ്ങളുടെ ശുദ്ധീകരണം തന്നേ. നിങ്ങൾ ദുർന്നടപ്പു വിട്ടൊഴിഞ്ഞ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െസ്സലോനിക്യർ : 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ഓരോരുത്തൻ ദൈവത്തെ അറിയാത്ത ജാതികളെപ്പോലെ കാമവികാരത്തിലല്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െസ്സലോനിക്യർ : 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വിശുദ്ധീകരണത്തിലും മാനത്തിലും താന്താന്റെ പാത്രത്തെ നേടിക്കൊള്ളട്ട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െസ്സലോനിക്യർ : 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ഈ കാര്യത്തിൽ ആരും അതിക്രമിക്കയും സഹോദരനെ ചതിക്കയും അരുതു; ഞങ്ങൾ നിങ്ങളോടു മുമ്പെ പറഞ്ഞതുപോലെ 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െസ്സലോനിക്യർ : 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കെക്കു ഒക്കെയും പ്രതികാരം ചെയ്യുന്നവൻ കർത്താവ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െസ്സലോനിക്യർ : 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ദൈവം നമ്മെ അശുദ്ധിക്കല്ല വിശുദ്ധീകരണത്തിന്നത്രേ വിളിച്ച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െസ്സലോനിക്യർ : 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ആകയാൽ തുച്ഛീകരിക്കുന്നവൻ മനുഷ്യനെ അല്ല, തന്റെ പരിശുദ്ധാത്മാവിനെ നിങ്ങൾക്കു തരുന്ന ദൈവത്തെ തന്ന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െസ്സലോനിക്യർ : 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ുച്ഛീക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െസ്സലോനിക്യർ : 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സഹോദരപ്രീതിയെക്കുറിച്ചു നിങ്ങൾക്കു എഴുതുവാൻ ആവശ്യമില്ല; അന്യോന്യം സ്നേഹിപ്പാൻ നിങ്ങൾ ദൈവത്താ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െസ്സലോനിക്യർ : 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പദേശം പ്രാപിച്ചതല്ലാത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െസ്സലോനിക്യർ : 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കർത്താവിന്റെ പ്രത്യക്ഷതവരെ ജീവനോടെ ശേഷിക്കുന്നവരായ നാം നിദ്രകൊണ്ടവർക്കു മുമ്പാകയില്ല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െസ്സലോനിക്യർ : 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ഞങ്ങൾ കർത്താവിന്റെ വചനത്താൽ നിങ്ങളോടു പറ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െസ്സലോനിക്യർ : 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മക്കെദൊന്യയിൽ എങ്ങുമുള്ള സഹോദരന്മാരോടു ഒക്കെയും അങ്ങനെ ആചരിച്ചും പോരുന്നുവല്ലോ; എന്നാ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െസ്സലോനിക്യർ : 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ഹോദരന്മാരേ, അതിൽ നിങ്ങൾ അധികമായി വർദ്ധിച്ചുവരേണം എന്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െസ്സലോനിക്യർ : 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കർത്താവു താൻ ഗംഭീരനാദത്തോടും പ്രധാനദൂതന്റെ ശബ്ദത്തോടും ദൈവത്തിന്റെ കാഹളത്തോടുംകൂ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െസ്സലോനിക്യർ : 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്വർഗ്ഗത്തിൽനിന്നു ഇറങ്ങിവരികയും ക്രിസ്തുവിൽ മരിച്ചവർ മുമ്പെ ഉയിർത്തെഴുന്നേൽക്കയും ചെയ്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െസ്സലോനിക്യർ : 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പുറത്തുള്ളവരോടു മര്യാദയായി നടപ്പാനും ഒന്നിന്നും മുട്ടില്ലാതിരിപ്പാനും വേണ്ട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െസ്സലോനിക്യർ : 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പിന്നെ ജീവനോടെ ശേഷിക്കുന്ന നാം അവരോടു ഒരുമിച്ചു ആകാശത്തിൽ കർത്താവിനെ എതിരേല്പാൻ മേഘങ്ങള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െസ്സലോനിക്യർ : 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ടുക്കപ്പെടും; ഇങ്ങനെ നാം എപ്പോഴും കർത്താവിനോടുകൂടെ ഇര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െസ്സലോനിക്യർ : 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ഞങ്ങൾ നിങ്ങളോടു ആജ്ഞാപിച്ചതുപോലെ അടങ്ങിപ്പാർപ്പാനും സ്വന്തകാര്യം നോക്കുവാനും സ്വന്തകൈകൊണ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െസ്സലോനിക്യർ : 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േല ചെയ്‍വാനും അഭിമാനം തോന്നേണം എന്നും നിങ്ങളെ പ്രബോധിപ്പ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െസ്സലോനിക്യർ : 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ഈ വചനങ്ങളെക്കൊണ്ടു അന്യോന്യം ആശ്വസിപ്പിച്ചുകൊൾവ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െസ്സലോനിക്യർ : 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സഹോദരന്മാരേ, നിങ്ങൾ പ്രത്യാശയില്ലാത്ത മറ്റുള്ളവരെപ്പോലെ ദുഃഖിക്കാതിരിക്കേണ്ടത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െസ്സലോനിക്യർ : 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ദ്രകൊള്ളുന്നവരെക്കുറിച്ചു അറിവില്ലാതിരിക്കരുതു എന്നു ഞങ്ങൾ ആഗ്രഹ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െസ്സലോനിക്യർ : 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യേശു മരിക്കയും ജീവിച്ചെഴുന്നേൽക്കയും ചെയ്തു എന്നു നാം വിശ്വസിക്കുന്നു എങ്കിൽ അങ്ങനെ തന്നേ ദൈവ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െസ്സലോനിക്യർ : 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ദ്രകൊണ്ടവരെയും യേശുമുഖാന്തരം അവനോടുകൂടെ വരുത്ത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െസ്സലോനിക്യർ : 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8">
  <a:themeElements>
    <a:clrScheme name="Theme3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2026-10-22T08:48:38Z</dcterms:created>
  <dcterms:modified xsi:type="dcterms:W3CDTF">2026-10-22T08:48:38Z</dcterms:modified>
  <dc:title>1 തെസ്സലോനിക്യർ : 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