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ன்னும் தன் பிரசங்க வாக்கியத்தைத் தொடர்ந்து சொன்ன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ுவாசம் என்னிலும், தேவன் தந்த ஆவி என் நாசியிலும் இருக்குமட்ட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ுவாசம் என்னிலும், தேவன் தந்த ஆவி என் நாசியிலும் இருக்குமட்ட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உதடுகள் தீமையைச் சொல்வதுமில்லை; என் நாக்கு கபடம் பேசுவதுமில்லையென்ற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நியாயத்தைத் தள்ளிவிடுகிற தேவனும் என் ஆத்துமாவைக் கசப்பாக்குகிற சர்வவல்லவருமானவருடைய ஜீவனைக்கொண்டு சொல்ல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ேசுகிறது நீதியென்று நான் ஒத்துக்கொள்வது எனக்குத் தூரமாயிருப்பதாக; என் ஆவி பிரியுமட்டும் என் உத்தமத்தை என்னைவிட்டு விலக்க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ேசுகிறது நீதியென்று நான் ஒத்துக்கொள்வது எனக்குத் தூரமாயிருப்பதாக; என் ஆவி பிரியுமட்டும் என் உத்தமத்தை என்னைவிட்டு விலக்க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நீதியைக் கெட்டியாய்ப் பிடித்திருக்கிறேன்; அதை நான் விட்டுவிடேன், நான் உயிரோடிருக்குமளவும் என் இருதயம் என்னை நிந்திக்க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நீதியைக் கெட்டியாய்ப் பிடித்திருக்கிறேன்; அதை நான் விட்டுவிடேன், நான் உயிரோடிருக்குமளவும் என் இருதயம் என்னை நிந்திக்கா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பகைஞன் ஆகாதவனைப்போலும், எனக்கு விரோதமாய் எழும்புகிறவன் அக்கிரமக்காரனைப்போலும் இருப்பான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யக்காரன் பொருளைத் தேடி வைத்திருந்தாலும், தேவன் அவன் ஆத்துமாவை எடுத்துக்கொள்ளும்போது, அவன் நம்பிக்கை என்ன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யக்காரன் பொருளைத் தேடி வைத்திருந்தாலும், தேவன் அவன் ஆத்துமாவை எடுத்துக்கொள்ளும்போது, அவன் நம்பிக்கை என்ன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பத்து அவன்மேல் வரும்போது, தேவன் அவன் கூப்பிடுதலைக் கேட்பார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சர்வவல்லவர்மேல் மனமகிழ்ச்சியாயிருப்பானோ? அவன் எப்பொழுதும் தேவனைத் தொழுதுகொண்டிருப்பான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ுடைய கரத்தின் கிரியையைக் குறித்து உங்களுக்கு உபதேசிப்பேன்; சர்வல்லவரிடத்தில் இருக்கிறதை நான் மறைக்கமாட்ட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நீங்கள் எல்லாரும் அதைக் கண்டிருந்தும், நீங்கள் இத்தனை வீண் எண்ணங்கொண்டிருக்கிறது என்ன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ல்லாத மனுஷனுக்கு தேவனிடத்திலிருந்து வருகிற பங்கும், கொடூரக்காரர் சர்வவல்லவரால் அடைகிற சுதந்தரமும் என்னவெனி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ல்லாத மனுஷனுக்கு தேவனிடத்திலிருந்து வருகிற பங்கும், கொடூரக்காரர் சர்வவல்லவரால் அடைகிற சுதந்தரமும் என்னவெனி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டைய குமாரர் பெருகினால் பட்டயத்துக்கு இரையாவார்கள்; அவன் கர்ப்பப்பிறப்புகள் ஆகாரத்தில் திருப்தியாவ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டைய குமாரர் பெருகினால் பட்டயத்துக்கு இரையாவார்கள்; அவன் கர்ப்பப்பிறப்புகள் ஆகாரத்தில் திருப்தியாவ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ுக்கு மீதியானவர்கள் செத்து புதைக்கப்படுவார்கள்; அவனுடைய விதவைகள் புலம்புவ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புழுதியைப் போலப் பணத்தைக் குவித்துக்கொண்டாலும், மண்ணைப்போல வஸ்திரங்களைச் சவதரித்தால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வதரித்ததை நீதிமான் உடுத்திக்கொண்டு, குற்றமில்லாதவன் அவன் பணத்தைப் பகிர்ந்துகொள்ளு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வதரித்ததை நீதிமான் உடுத்திக்கொண்டு, குற்றமில்லாதவன் அவன் பணத்தைப் பகிர்ந்துகொள்ளுவ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டைய வீடு பொட்டுப்பூச்சி கட்டின வீட்டைப்போலும், காவல்காக்கிறவன் போட்ட குடிசையைப்போலுமா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ஐசுவரியவானாய்த் தூங்கிக் கிடந்து, ஒன்றும் பறிகொடாதேபோனாலும், அவன் தன் கண்களைத் திறக்கும்போது ஒன்றுமில்லாத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்ளத்தைப்போல திகில்கள் அவனை வாரிக்கொண்டுபோகும்; இராக்காலத்தில் பெருங்காற்று அவனை அடித்துக்கொண்டுபோ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ொண்டல்காற்று அவனைத் தூரமாக்கிக்கொண்டுபோக, அவன் போய்விடுவான்; அது அவனை அவன் ஸ்தலத்திலிருந்து தள்ளிக்கொண்டுபோ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இவைகளை அவன்மேல் வரப்பண்ண அவனைத் தப்பவிடாதிருப்பார்; அவருடைய கைக்குத் தப்பியோடப் பார்ப்ப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இவைகளை அவன்மேல் வரப்பண்ண அவனைத் தப்பவிடாதிருப்பார்; அவருடைய கைக்குத் தப்பியோடப் பார்ப்ப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ஜனங்கள் அவனைப் பார்த்துக் கைகொட்டி, அவனை அவன் ஸ்தலத்தைவிட்டு வெருட்டிவிட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1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अय्यूब ने और भी अपनी गूढ़ बात उठाई और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मैं ईश्वर के जीवन की शपथ खाता हूँ जिसने मेरा न्याय बिगाड़ दिया, अर्थात उस सर्वशक्तिमान के जीवन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सने मेरा प्राण कड़ुआ क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क्योंकि अब तक मेरी सांस बराबर आती है, और ईश्वर का आत्मा मेरे नथुनों में बन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मैं यह कहता हूँ कि मेरे मुंह से कोई कुटिल बात न निकलेगी, और न मैं कपट की बातें बो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ईश्वर न करे कि मैं तुम लोगों को सच्चा ठहराऊं, जब तक मेरा प्राण न छूटे तब तक मैं अपनी खराई से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ट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मैं अपना धर्म पकड़े हुए हूँ और उसको हाथ से जाने न दूंगा; क्योंकि मेरा मन जीवन भर मुझे दोषी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मेरा शत्रु दुष्टों के समान, और जो मेरे विरुद्ध उठता है वह कुटिलों के तुल्य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जब ईश्वर भक्तिहीन मनुष्य का प्राण ले ले, तब यद्यपि उसने धन भी प्राप्त किया हो, तौभी उसकी क्या आश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ग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जब वह संकट में पड़े, तब क्या ईश्वर उसकी दोहाई सुन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क्या वह सर्वशक्तिमान में सुख पा सकेगा, और हर समय ईश्वर को पुकार सक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मैं तुम्हें ईश्वर के काम के विषय शिक्षा दूंगा, और सर्वशक्तिमान की बात मैं न छिपाऊंग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देखो, तुम लोग सब के सब उसे स्वयं देख चुके हो, फिर तुम व्यर्थ विचार क्यों पकड़े रहते ह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दुष्ट मनुष्य का भाग ईश्वर की ओर से यह है, और बलात्कारियों का अंश जो वे सर्वशक्तिमान के हाथ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ते हैं, वह यह है,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चाहे उसके लड़के-बाले गिनती में बढ़ भी जाएं, तौभी तलवार ही के लिये बढ़ेंगे, और उसकी सन्तान पेट भ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ोटी न खाने पा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उसके जो लोग बच जाएं वे मरकर क़ब्र को पहुंचेंगे; और उसके यहां की विधवाएं न रोए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चाहे वह रुपया धूलि के समान बटोर रखे और वस्त्र मिट्टी के किनकों के तुल्य अनगिनित तैयार कर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वह उन्हें तैयार कराए तो सही, परन्तु धमीं उन्हें पहिन लेगा, और उसका रुपया निर्दोष लोग आपस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ंट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उसने अपना घर कीड़े का सा बनाया, और खेत के रख वाले को झोंपड़ी की नाईं बन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वह धनी हो कर लेट जाए परन्तु वह गाड़ा न जाएगा; आंख खोलते ही वह जाता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भय की धाराएं उसे बहा ले जाएंगी, रात को बवण्डर उसको उड़ा ले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पुरवाई उसे ऐसा उड़ा ले जाएगी, और वह जाता रहेगा और उसको उसके स्थान से उड़ा ले जा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क्योंकि ईश्वर उस पर विपत्तियां बिना तरस खाए डाल देगा, उसके हाथ से वह भाग जाने चाहेगा। लोग उस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ाली बजाएंग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उस पर ऐसी सुसकारियां भरेंगे कि वह अपने स्थान पर न रह सक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2026-10-21T07:48:04Z</dcterms:created>
  <dcterms:modified xsi:type="dcterms:W3CDTF">2026-10-21T07:48:04Z</dcterms:modified>
  <dc:title>अय्यूब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