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யாவரும் அதைக் கேட்டுப் பயந்து, இனி உன் நடுவே இப்படிப்பட்ட தீமையான காரியத்தைச் செய்யாத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ுடியிருக்கும்படி கொடுக்கும் பட்டணங்கள் ஒன்றில் பேலியாளின் மக்களாகிய துஷ்டமனிதர் உன்னிடத்திலிருந்து புறப்ப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ுடியிருக்கும்படி கொடுக்கும் பட்டணங்கள் ஒன்றில் பேலியாளின் மக்களாகிய துஷ்டமனிதர் உன்னிடத்திலிருந்து புறப்ப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কোন ভাববাদী বা স্বপ্নদর্শক, য়ে স্বপ্ন ব্যাখ্যা করে, তোমাদের কাছে এসে কোনো চিহ্ন বা অলৌকিক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র সে তোমাদের য়ে চিহ্ন বা অলৌকিক কিছুর কথা বলেছিল তা সফল হলে সে হয়তো তোমাদের বলতে পারে, ‘এ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অন্যান্য দেবতাদের (য়ে সব দেবতাদের তোমরা জান না|) অনুসরণ করি এবং সেবা কর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্বপ্নদর্শকের কথা শুনো না| কেন? কারণ প্রভু, তোমাদের ঈশ্বর, তোমাদের পরীক্ষা করছেন| প্রভু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ছেন য়ে, তোমরা তাঁকে তোমাদের সমস্ত হৃদয় এবং তোমাদের সমস্ত প্রাণ দিয়ে ভালোবাস কি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অবশ্যই তোমাদের প্রভু, ঈশ্বরকে, অনুসরণ করবে! তাঁকে শ্রদ্ধা করবে| প্রভুর আজ্ঞাগুলো মেনে চ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িনি তোমাদের যা বলেন সেগুলো করবে| প্রভুর সেবা করো এবং তাঁকে কখনও পরিত্যাগ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ছাড়াও তোমরা অবশ্যই সেই ভাববাদী অথবা স্বপ্নদর্শককে হত্যা করবে| কারণ সে তোমাদের সেই প্রভু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াচারণ করতে বলেছিল য়ে প্রভু তোমাদের মিশর দেশ থেকে বের করে নিয়ে এসেছিলেন এবং দাসত্ব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 দিয়েছিলেন| প্রভু, তোমাদের ঈশ্বর, তোমাদের য়েভাবে জীবনযাপন করার জন্য আজ্ঞা করেছিলেন সেই লো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েই জীবন থেকে সরিয়ে আনার চেষ্টা করেছিল| সুতরাং তোমাদের লোকদের মধ্য থেকে সেই মন্দকে স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র জন্য তোমরা অবশ্যই সেই ব্যক্তিক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োমাদের ঘনিষ্ঠ কেউ অন্য দেবতাদের পূজা করার জন্য তোমাদের গোপনে পরামর্শ দিতে পারে| সে তোমাদের ভ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পারে, তোমাদের পুত্র হতে পারে, তোমাদের কন্যা হতে পারে, যাকে ভালোবাসো সেই স্ত্রী হতে পারে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ঘনিষ্ঠতম বন্ধুও হতে পারে| সেই লোকটি বলতে পারে, ‘এবার আমরা যাই এবং অন্যান্য দেবতাদের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’ (এরাই হল সেই দেবতা যাদের তোমরা জানতে না এবং তোমাদের পূর্বপুরুষরাও কোন দিন জান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াই হল তোমাদের চারপাশের অন্যান্য দেশের বসবাসকারী লোকদের কারোর কাছের বা কারোর দূরের দেবতা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সেই ব্যক্তির সঙ্গে অবশ্যই একমত হবে না| তার কথা শুনবে না| তার জন্য দুঃখিত হবে না| তাক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ও না এবং তাকে রক্ষা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না! তোমরা অবশ্যই সেই ব্যক্তিকে হত্যা করবে| তোমরা অবশ্যই তাকে পাথর মেরে হত্যা করবে| তুমি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ব্যক্তি য়ে পাথর তুলবে এবং তার দিকে ছুঁড়ে ম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সমস্ত লোকরা তাকে হত্যা করার জন্য অবশ্যই পাথর ছুঁড়বে| কারণ সেই ব্যক্তি তোমাদের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, কাছ থেকে তোমাদের দূরে সরিয়ে নিয়ে আসার চেষ্টা করেছিল; অথচ সেই মিশর দেশ থেকে প্রভু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ত্ব থেকে বের করে নিয়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ইস্রায়েলের সমস্ত লোকরা শুনতে পাবে এবং ভয় পাবে এবং তারা আর কখনও ঐ সমস্ত খারাপ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প্রভু, তোমাদের ঈশ্বর, তোমাদের বাস করার জন্যে য়ে শহরগুলো দিয়েছেন, সেই শহরগুলোর মধ্যে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র সম্পর্কে যদি এমন খবর প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ে তোমাদের মধ্যে থেকে কিছু পাষণ্ড লোক শহরের অন্যান্য লোকদের এই বলে ঈশ্বরবিমুখ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রোচিত করছে য়ে, ‘এবার এস আমরা এমন দেবতাদের সেবা করি যাদের তোমরা আগে কখনও জানত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এই ধরণের কোনো খবর সত্য কিনা তা জানার জন্য তোমরা অবশ্যই যথাসাধ্য চেষ্টা করবে| যদি তোমরা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 য়ে এটি সত্য, যদি তোমরা প্রমাণ করতে পার য়ে সে রকম সাংঘাতিক ঘটনা সত্যই ঘট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হলে তোমরা অবশ্যই সেই শহরের লোকদের সকলকে তরবারি দ্বারা হত্যা করবে এবং তোমরা তাদের সমস্ত পশুদে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ে| তোমরা অবশ্যই সেই শহরটিকে সম্পূর্ণরূপে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তোমরা অবশ্যই সমস্ত মূল্য়বান জিনিসপত্র এক জায়গায় জড়ো করবে এবং সেগুলোকে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্দ্রস্থলে নিয়ে যাবে| তারপর শহরটিকে ঐ সমস্ত জিনিসপত্র সমেত পুড়িয়ে ফেলবে| এটি হবে তোমাদের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, কাছে হোমবলির নৈবেদ্য| শহরটি য়েন অবশ্যই চিরকালের মতো পাথরের স্তুপে পরিণত হয়| সেই শহর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অবশ্যই আবার তৈরী করা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শহরের প্রতিটি জিনিস ধ্বংস করার জন্য ঈশ্বরকে দান করতে হবে, সুতরাং তোমরা ঐ জিনিসগুলোর কোনট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জন্য রাখবে না| তোমরা যদি এই আদেশ মেনে চলো, তাহলে প্রভু তোমাদের প্রতি আর এতো ক্রুদ্ধ হ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োমাদের প্রতি কৃপা ও করুণা করবেন| তিনি তোমাদের পূর্বপুরুষদের কাছে য়ে প্রতিজ্ঞা করেছিলেন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যায়ী তিনি তোমাদের জাতিকে বৃহত্ত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রকমটাই হবে যদি তোমরা প্রভু, তোমাদের ঈশ্বরের, কথা শোনো, তাঁর সমস্ত আজ্ঞাগুলো, য়েগুলো আজ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িলাম, সেগুলো সব যদি মেনে চলো এবং প্রভুর দৃষ্টিতে যথার্থ আচরণ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2026-10-20T05:06:34Z</dcterms:created>
  <dcterms:modified xsi:type="dcterms:W3CDTF">2026-10-20T05:06:34Z</dcterms:modified>
  <dc:title>দ্বিতীয় বিবরণ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