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ின் சபை அனைத்தோடும் சொல்லவேண்டியது என்னவென்றால்: உங்கள் தேவனும் கர்த்தருமாகிய நான் பரிசுத்தர், ஆகையால் நீங்களும் பரிசுத்தராயி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ின் சபை அனைத்தோடும் சொல்லவேண்டியது என்னவென்றால்: உங்கள் தேவனும் கர்த்தருமாகிய நான் பரிசுத்தர், ஆகையால் நீங்களும் பரிசுத்தராயிர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ில் அவனவன் தன்தன் தாய்க்கும், தன்தன் தகப்பனுக்கும் பயந்திருக்கவும், என் ஓய்வுநாட்களை ஆசரிக்கவும் கடவீர்கள்; நான் உங்கள் தேவனாகிய கர்த்த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ில் அவனவன் தன்தன் தாய்க்கும், தன்தன் தகப்பனுக்கும் பயந்திருக்கவும், என் ஓய்வுநாட்களை ஆசரிக்கவும் கடவீர்கள்; நான் உங்கள் தேவனாகிய கர்த்த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க்கிரகங்களை நாடாமலும் வார்ப்பிக்கப்பட்ட தெய்வங்களை உங்களுக்கு உண்டாக்காமலும் இருப்பீர்களாக; நான் உங்கள் தேவனாகிய கர்த்த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க்கிரகங்களை நாடாமலும் வார்ப்பிக்கப்பட்ட தெய்வங்களை உங்களுக்கு உண்டாக்காமலும் இருப்பீர்களாக; நான் உங்கள் தேவனாகிய கர்த்த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சமாதானபலியைக் கர்த்தருக்குச் செலுத்தினால், அதை மனோற்சாகமாய்ச் செலுத்த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அதைச் செலுத்துகிற நாளிலும் மறுநாளிலும் அதைப் புசிக்கவேண்டும்; மூன்றாம் நாள்மட்டும் மீதியானது அக்கினியிலே சுட்டெரிக்கப்படக்கடவ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அதைச் செலுத்துகிற நாளிலும் மறுநாளிலும் அதைப் புசிக்கவேண்டும்; மூன்றாம் நாள்மட்டும் மீதியானது அக்கினியிலே சுட்டெரிக்கப்படக்கடவ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ூன்றாம் நாளில் அதில் ஏதாகிலும் புசிக்கப்பட்டால் அருவருப்பாயிருக்கும்; அது அங்கிகரிக்கப்படமாட்ட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ப் புசிக்கிறவன் கர்த்தருக்குப் பரிசுத்தமானதைப் பரிசுத்தக்குலைச்சலாக்கினபடியால் அவன் தன் அக்கிரமத்தைச் சுமந்து, தன் ஜனத்தில் இராதபடிக்கு அறுப்புண்டுபோ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ப் புசிக்கிறவன் கர்த்தருக்குப் பரிசுத்தமானதைப் பரிசுத்தக்குலைச்சலாக்கினபடியால் அவன் தன் அக்கிரமத்தைச் சுமந்து, தன் ஜனத்தில் இராதபடிக்கு அறுப்புண்டுபோ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தேசத்தின் பயிரை அறுக்கும்போது, உன் வயலின் ஓரத்திலிருக்கிறதைத் தீர அறுக்காமலும், சிந்திக்கிடக்கிற கதிர்களைப் பொறுக்காமல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தேசத்தின் பயிரை அறுக்கும்போது, உன் வயலின் ஓரத்திலிருக்கிறதைத் தீர அறுக்காமலும், சிந்திக்கிடக்கிற கதிர்களைப் பொறுக்காமல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ிராட்சத்தோட்டத்திலே பின் அறுப்பை அறுக்காமலும், அதிலே சிந்திக்கிடக்கிற பழங்களைப் பொறுக்காமலும், அவைகளை எளியவனுக்கும் பரதேசிக்கும் விட்டுவிடுவாயாக; நான் உங்கள் தேவனாகிய கர்த்த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ிராட்சத்தோட்டத்திலே பின் அறுப்பை அறுக்காமலும், அதிலே சிந்திக்கிடக்கிற பழங்களைப் பொறுக்காமலும், அவைகளை எளியவனுக்கும் பரதேசிக்கும் விட்டுவிடுவாயாக; நான் உங்கள் தேவனாகிய கர்த்த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களவு செய்யாமலும், வஞ்சனைபண்ணாமலும், ஒருவருக்கொருவர் பொய் சொல்லாமலும் இர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நாமத்தைக் கொண்டு பொய்யாணையிடுகிறதினால், உங்கள் தேவனுடைய நாமத்தைப் பரிசுத்தக் குலைச்சலாக்காமலும் இருப்பீர்களாக; நான் கர்த்த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றனை ஒடுக்காமலும் கொள்ளையிடாமலும் இருப்பாயாக; கூலிக்காரனுடைய கூலி விடியற்காலம்மட்டும் உன்னிடத்தில் இருக்கலாக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றனை ஒடுக்காமலும் கொள்ளையிடாமலும் இருப்பாயாக; கூலிக்காரனுடைய கூலி விடியற்காலம்மட்டும் உன்னிடத்தில் இருக்கலாகா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ெவிடனை நிந்தியாமலும், குருடனுக்கு முன்னே தடுக்கலை வையாமலும், உன் தேவனுக்குப் பயந்திருப்பாயாக; நான் கர்த்த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யாயவிசாரணையில் அநியாயம் செய்யாதிருங்கள்; சிறியவனுக்கு முகதாட்சிணியம் செய்யாமலும், பெரியவனுடைய முகத்துக்கு அஞ்சாமலும், நீதியாகப் பிறனுக்கு நியாயந்தீர்ப்ப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யாயவிசாரணையில் அநியாயம் செய்யாதிருங்கள்; சிறியவனுக்கு முகதாட்சிணியம் செய்யாமலும், பெரியவனுடைய முகத்துக்கு அஞ்சாமலும், நீதியாகப் பிறனுக்கு நியாயந்தீர்ப்ப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ஜனங்களுக்குள்ளே அங்குமிங்கும் கோள்சொல்லித் திரியாயாக; பிறனுடைய இரத்தப்பழிக்கு உட்படவேண்டாம்; நான் கர்த்த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ஜனங்களுக்குள்ளே அங்குமிங்கும் கோள்சொல்லித் திரியாயாக; பிறனுடைய இரத்தப்பழிக்கு உட்படவேண்டாம்; நான் கர்த்த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சகோதரனை உன் உள்ளத்தில் பகையாயாக; பிறன்மேல் பாவம் சுமராதபடிக்கு அவனை எப்படியும் கடிந்து கொள்ள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சகோதரனை உன் உள்ளத்தில் பகையாயாக; பிறன்மேல் பாவம் சுமராதபடிக்கு அவனை எப்படியும் கடிந்து கொள்ள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ழிக்குப்பழி வாங்காமலும், உன் ஜனப்புத்திரர்மேல் பொறாமைகொள்ளாமலும், உன்னில் நீ அன்புகூருவதுபோல் பிறனிலும் அன்புகூருவாயாக; நான் கர்த்த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ழிக்குப்பழி வாங்காமலும், உன் ஜனப்புத்திரர்மேல் பொறாமைகொள்ளாமலும், உன்னில் நீ அன்புகூருவதுபோல் பிறனிலும் அன்புகூருவாயாக; நான் கர்த்த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கட்டளைகளைக் கைக்கொள்வீர்களாக; உன் மிருக ஜீவன்களை வேறுஜாதியோடே பொலியவிடாயாக; உன் வயலிலே வெவ்வேறு வகையான விதைகளைக் கலந்து விதையாயாக; சணல் நூலும் கம்பளிநூலும் கலந்த வஸ்திரத்தை உடுத்தாதிருப்பாய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கட்டளைகளைக் கைக்கொள்வீர்களாக; உன் மிருக ஜீவன்களை வேறுஜாதியோடே பொலியவிடாயாக; உன் வயலிலே வெவ்வேறு வகையான விதைகளைக் கலந்து விதையாயாக; சணல் நூலும் கம்பளிநூலும் கலந்த வஸ்திரத்தை உடுத்தாதிருப்பாய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ுக்கு அடிமையானவள் ஒரு புருஷனுக்கு நியமிக்கப்பட்டவளாயிருந்து, முற்றிலும் மீட்கப்படாமலும் தன்னிச்சையாய் விடப்படாமலுமிருக்க, அவளோடே ஒருவன் சம்யோகமாய்ச் சயனம்பண்ணினால், அவர்கள் கொலைசெய்யப்படாமல், அடிக்கப்படவேண்டும்; அவள் சுயாதீனமுள்ளவள் அல்ல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ுக்கு அடிமையானவள் ஒரு புருஷனுக்கு நியமிக்கப்பட்டவளாயிருந்து, முற்றிலும் மீட்கப்படாமலும் தன்னிச்சையாய் விடப்படாமலுமிருக்க, அவளோடே ஒருவன் சம்யோகமாய்ச் சயனம்பண்ணினால், அவர்கள் கொலைசெய்யப்படாமல், அடிக்கப்படவேண்டும்; அவள் சுயாதீனமுள்ளவள் அல்ல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ுக்கு அடிமையானவள் ஒரு புருஷனுக்கு நியமிக்கப்பட்டவளாயிருந்து, முற்றிலும் மீட்கப்படாமலும் தன்னிச்சையாய் விடப்படாமலுமிருக்க, அவளோடே ஒருவன் சம்யோகமாய்ச் சயனம்பண்ணினால், அவர்கள் கொலைசெய்யப்படாமல், அடிக்கப்படவேண்டும்; அவள் சுயாதீனமுள்ளவள் அல்ல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தன் குற்றநிவாரணபலியாய் ஆசரிப்புக் கூடாரவாசலிலே கர்த்தருடைய சந்நிதியில் ஒரு ஆட்டுக்கடாவைக் கொண்டுவரக்கடவ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ாலே ஆசாரியன் அவன் செய்த பாவத்தினிமித்தம் அவனுக்காகக் கர்த்தருடைய சந்நிதியில் பாவநிவிர்த்தி செய்யக்கடவன்; அப்பொழுது அவன் செய்த பாவம் அவனுக்கு மன்னிக்கப்ப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ாலே ஆசாரியன் அவன் செய்த பாவத்தினிமித்தம் அவனுக்காகக் கர்த்தருடைய சந்நிதியில் பாவநிவிர்த்தி செய்யக்கடவன்; அப்பொழுது அவன் செய்த பாவம் அவனுக்கு மன்னிக்கப்பட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அந்தத் தேசத்தில் வந்து, புசிக்கத்தக்க கனிகளைத் தருகிற பலவித மரங்களை நாட்டினபின்பு, அவைகளின் கனிகளை விருத்தசேதனமில்லாதவைகளென்று எண்ணுவீர்களாக; மூன்று வருஷம் அது புசிக்கப்படாமல், விருத்தசேதனமில்லாததாய் உங்களுக்கு எண்ணப்படவேண்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அந்தத் தேசத்தில் வந்து, புசிக்கத்தக்க கனிகளைத் தருகிற பலவித மரங்களை நாட்டினபின்பு, அவைகளின் கனிகளை விருத்தசேதனமில்லாதவைகளென்று எண்ணுவீர்களாக; மூன்று வருஷம் அது புசிக்கப்படாமல், விருத்தசேதனமில்லாததாய் உங்களுக்கு எண்ணப்படவேண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நாலாம் வருஷத்திலே அவைகளின் கனிகளெல்லாம் கர்த்தருக்குத் துதிசெலுத்துகிறதற்கேற்ற பரிசுத்தமாயிரு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ஐந்தாம் வருஷத்திலே அவைகளின் கனிகளைப் புசிக்கலாம்; இப்படி அவைகளின் பலன் உங்களுக்குப் பெருகும்; நான் உங்கள் தேவனாகிய கர்த்த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ஐந்தாம் வருஷத்திலே அவைகளின் கனிகளைப் புசிக்கலாம்; இப்படி அவைகளின் பலன் உங்களுக்குப் பெருகும்; நான் உங்கள் தேவனாகிய கர்த்த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ாதொன்றையும் இரத்தத்துடன் புசிக்கவேண்டாம். குறிகேளாமலும், நாள்பாராமலும் இருப்பீர்களாக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ங்கள் தலைமயிரைச் சுற்றி ஒதுக்காமலும், தாடியின் ஓரங்களைக் கத்தரிக்காமல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ெத்தவனுக்காக உங்கள் சரீரத்தைக் கீறிக்கொள்ளாமலும், அடையாளமான எழுத்துக்களை உங்கள்மேல் குத்திக்கொள்ளாமலும் இருப்பீர்களாக; நான் கர்த்தர்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த்தார் வேசித்தனம்பண்ணி தேசமெங்கும் முறைகேடான பாவம் நிறையாதபடிக்கு உன் குமாரத்தியை வேசித்தனம்பண்ண விடுகிறதினாலே பரிசுத்தக் குலைச்சலாக்காய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ஓய்வுநாட்களை ஆசரித்து, என் பரிசுத்த ஸ்தலத்தைக்குறித்துப் பயபக்தியாயிருப்பீர்களாக; நான் கர்த்த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ஞ்சனம் பார்க்கிறவர்களை நாடி, குறிசொல்லுகிறவர்களைத் தேடாதிருங்கள்; அவர்களாலே தீட்டுப்படவேண்டாம்; நான் உங்கள் தேவனாகிய கர்த்த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ஞ்சனம் பார்க்கிறவர்களை நாடி, குறிசொல்லுகிறவர்களைத் தேடாதிருங்கள்; அவர்களாலே தீட்டுப்படவேண்டாம்; நான் உங்கள் தேவனாகிய கர்த்த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ரைத்தவனுக்கு முன்பாக எழுந்து, முதிர்வயதுள்ளவன் முகத்தைக் கனம்பண்ணி, உன் தேவனுக்குப் பயப்படுவாயாக; நான் கர்த்த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ரைத்தவனுக்கு முன்பாக எழுந்து, முதிர்வயதுள்ளவன் முகத்தைக் கனம்பண்ணி, உன் தேவனுக்குப் பயப்படுவாயாக; நான் கர்த்த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ாதொரு அந்நியன் உங்கள் தேசத்தில் உங்களோடே தங்கினால், அவனைச் சிறுமைப்படுத்தவேண்டா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ங்களிடத்தில் வாசம்பண்ணுகிற அந்நியனைச் சுதேசிபோல எண்ணி, நீங்கள் உங்களில் அன்புகூருகிறதுபோல அவனிலும் அன்புகூருவீர்களாக; நீங்களும் எகிப்துதேசத்தில் அந்நியராயிருந்தீர்களே; நான் உங்கள் தேவனாகிய கர்த்த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ங்களிடத்தில் வாசம்பண்ணுகிற அந்நியனைச் சுதேசிபோல எண்ணி, நீங்கள் உங்களில் அன்புகூருகிறதுபோல அவனிலும் அன்புகூருவீர்களாக; நீங்களும் எகிப்துதேசத்தில் அந்நியராயிருந்தீர்களே; நான் உங்கள் தேவனாகிய கர்த்த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ியாயவிசாரணையிலும், அளவிலும், நிறையிலும், படியிலும் அநியாயம் செய்யாதிருப்பீர்கள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ுமுத்திரையான தராசும், சுமுத்திரையான நிறைகல்லும், சுமுத்திரையான மரக்காலும் சுமுத்திரையான படியும் உங்களுக்கு இருக்கவேண்டும்; நான் உங்களை எகிப்து தேசத்திலிருந்து புறப்படப்பண்ணின உங்கள் தேவனாகிய கர்த்த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ுமுத்திரையான தராசும், சுமுத்திரையான நிறைகல்லும், சுமுத்திரையான மரக்காலும் சுமுத்திரையான படியும் உங்களுக்கு இருக்கவேண்டும்; நான் உங்களை எகிப்து தேசத்திலிருந்து புறப்படப்பண்ணின உங்கள் தேவனாகிய கர்த்த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ஆகையால் என்னுடைய கட்டளைகள் யாவையும் என்னுடைய நியாயங்கள் யாவையும் கைக்கொண்டு, அவைகளின்படி நடக்கக்கடவீர்கள்; நான் கர்த்த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इस्त्राएलियों की सारी मण्डली से कह, कि तुम पवित्र बने रहो; क्योंकि मैं तुम्हारा परमेश्वर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वित्र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ुम अपनी अपनी माता और अपने अपने पिता का भय मानना, और मेरे विश्राम दिनों को मानना; मैं तुम्हा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ुम मूरतों की ओर न फिरना, और देवताओं की प्रतिमाएं ढालकर न बना लेना; मैं तुम्हारा परमेश्वर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जब तुम यहोवा के लिये मेलबलि करो, तब ऐसा बलिदान करना जिससे मैं तुम से प्रसन्न हो जाऊ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उसका मांस बलिदान के दिन और दूसरे दिन खाया जाए, परन्तु तीसरे दिन तक जो रह जाए वह आग में जला द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यदि उस में से कुछ भी तीसरे दिन खाया जाए, तो यह घृणित ठहरेगा, और ग्रहण न कि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उसका खानेवाला यहोवा के पवित्र पदार्थ को अपवित्र ठहराता है, इसलिये उसको अपने अधर्म का भार स्वय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ठाना पड़ेगा; और वह प्राणी अपने लोगों में से नाश किया जाए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फिर जब तुम अपने देश के खेत काटो तब अपने खेत के कोने कोने तक पूरा न काटना, और काटे हुए खेत की गि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ी बालों को न चुन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अपनी दाख की बारी का दाना दाना न तोड़ लेना, और अपनी दाख की बारी के झड़े हुए अंगूरों को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टोरना; उन्हें दीन और परदेशी लोगों के लिये छोड़ देना; मैं तुम्हारा परमेश्वर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ुम चोरी न करना, और एक दूसरे से न तो कपट करना, और न झूठ बोल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ुम मेरे नाम की झूठी शपथ खाके अपने परमेश्वर का नाम अपवित्र न ठहराना; मैं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एक दूसरे पर अन्धेर न करना, और न एक दूसरे को लूट लेना। और मजदूर की मजदूरी तेरे पास सारी रात बिह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क न रहने प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बहिरे को शाप न देना, और न अन्धे के आगे ठोकर रखना; और अपने परमेश्वर का भय मानना; मैं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न्याय में कुटिलता न करना; और न तो कंगाल का पक्ष करना और न बड़े मनुष्यों का मुंह देखा विचार करन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 दूसरे का न्याय धर्म से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लूतरा बनके अपने लोगों में न फिरा करना, और एक दूसरे के लोहू बहाने की युक्तियां न बान्धना;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अपने मन में एक दूसरे के प्रति बैर न रखना; अपने पड़ोसी को अवश्य डांटना नहीं, तो उसके पाप का भ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झ को उठाना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पलटा न लेना, और न अपने जाति भाइयों से बैर रखना, परन्तु एक दूसरे से अपने समान प्रेम रखना;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ुम मेरी विधियों को निरन्तर मानना। अपने पशुओं को भिन्न जाति के पशुओं से मेल न खाने देना;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ेत में दो प्रकार के बीज इकट्ठे न बोना; और सनी और ऊन की मिलावट से बना हुआ वस्त्र न पहिन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फिर कोई स्त्री दासी हो, और उसकी मंगनी किसी पुरूष से हुई हो, परन्तु वह न तो दाम से और न सेंतमें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वाधीन की गई हो; उससे यदि कोई कुकर्म करे, तो उन दोनों को दण्ड तो मिले, पर उस स्त्री के स्वाधीन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ने के कारण वे दोनों मार न डाले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पर वह पुरूष मिलापवाले तम्बू के द्वार पर यहोवा के पास एक मेढ़ा दोषबलि के लिये ले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याजक उसके किये हुए पाप के कारण दोषबलि के मेढ़े के द्वारा उसके लिये यहोवा के साम्ह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यश्चित्त करे; तब उसका किया हुआ पाप क्षमा कि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फिर जब तुम कनान देश में पंहुचकर किसी प्रकार के फल के वृक्ष लगाओ, तो उनके फल तीन वर्ष तक तुम्ह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मानों खतनारहित ठहरें रहें; इसलिये उन में से कुछ न खा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चौथे वर्ष में उनके सब फल यहोवा की स्तुति करने के लिये पवित्र ठह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ब पांचवें वर्ष में तुम उनके फल खाना, इसलिये कि उन से तुम को बहुत फल मिलें; मैं तुम्हा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तुम लोहू लगा हुआ कुछ मांस न खाना। और न टोना करना, और न शुभ वा अशुभ मुहूर्तों को मान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अपने सिर में घेरा रखकर न मुंड़ाना, और न अपने गाल के बालों को मुंड़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मुर्दों के कारण अपने शरीर को बिलकुल न चीरना, और न उस में छाप लगाना; मैं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अपनी बेटियों को वेश्या बनाकर अपवित्र न करना, ऐसा न हो कि देश वेश्यागमन के कारण महापाप से भर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मेरे विश्रामदिन को माना करना, और मेरे पवित्रस्थान का भय निरन्तर मानना; मैं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ओझाओं और भूत साधने वालों की ओर न फिरना, और ऐसों को खोज करके उनके कारण अशुद्ध न हो जाना;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ा परमेश्वर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पक्के बाल वाले के साम्हने उठ खड़े होना, और बूढ़े का आदरमान करना, और अपने परमेश्वर का भय निरन्त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नना; मैं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और यदि कोई परदेशी तुम्हारे देश में तुम्हारे संग रहे, तो उसको दु:ख न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जो परदेशी तुम्हारे संग रहे वह तुम्हारे लिये देशी के समान हो, और उससे अपने ही समान प्रेम रखन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तुम भी मिस्र देश में परदेशी थे; मैं तुम्हारा परमेश्वर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तुम न्याय में, और परिमाण में, और तौल में, और नाप में कुटिलता न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सच्चा तराजू, धर्म के बटखरे, सच्चा एपा, और धर्म का हीन तुम्हारे पास रहें; मैं तुम्हारा परमे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हूं जो तुम को मिस्र देश से निकाल ले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इसलिये तुम मेरी सब विधियों और सब नियमों को मानते हुए निरन्तर पालन करो; मैं यहोवा हू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2026-10-20T04:38:36Z</dcterms:created>
  <dcterms:modified xsi:type="dcterms:W3CDTF">2026-10-20T04:38:36Z</dcterms:modified>
  <dc:title>लैव्यव्यवस्था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