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லவான்களின் புத்திரரே, கர்த்தருக்கு மகிமையையும் வல்லமையையும் செலுத்துங்கள்; கர்த்தருக்கே அதைச்செலுத்த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லவான்களின் புத்திரரே, கர்த்தருக்கு மகிமையையும் வல்லமையையும் செலுத்துங்கள்; கர்த்தருக்கே அதைச்செலுத்த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நாமத்திற்குரிய மகிமையை அவருக்குச் செலுத்துங்கள்; பரிசுத்த அலங்காரத்துடனே கர்த்தரைத் தொழுது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நாமத்திற்குரிய மகிமையை அவருக்குச் செலுத்துங்கள்; பரிசுத்த அலங்காரத்துடனே கர்த்தரைத் தொழுதுகொள்ள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சத்தம் தண்ணீர்களின்மேல் தொனிக்கிறது; மகிமையுள்ள தேவன் ழுழங்குகிறார்; கர்த்தர் திரளான தண்ணீர்களின்மேல் இ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சத்தம் வல்லமையுள்ளது; கர்த்தருடைய சத்தம் மகத்துவமுள்ள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த்தம் கேதுருமரங்களை முறிக்கிறது; கர்த்தர் லீபனோனின் கேதுருமரங்களை முறி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ன்றுக்குட்டிகளைப்போலவும், லீபனோனையும் சீரியோனையும் காண்டாமிருகக் குட்டிகளைப்போலவும் துள்ளப்பண்ண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சத்தம் அக்கினிஜுவாலைகளைப் பிள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சத்தம் வனாந்தரத்தை அதிரப்பண்ணும்; கர்த்தர் காதேஸ் வனாந்தரத்தை அதிரப்பண்ண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பெண்மான்களை ஈனும்படி செய்து, காடுகளை வெளியாக்கும்; அவருடைய ஆலயத்திலுள்ள யாவரும் அவருடைய மகிமையைப் பிரஸ்தாபி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பெண்மான்களை ஈனும்படி செய்து, காடுகளை வெளியாக்கும்; அவருடைய ஆலயத்திலுள்ள யாவரும் அவருடைய மகிமையைப் பிரஸ்தாபி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லப்பிரவாகத்தின்மேல் உட்கார்ந்திருக்கிறார்; கர்த்தர் என்றென்றைக்கும் ராஜாவாக வீற்ற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லப்பிரவாகத்தின்மேல் உட்கார்ந்திருக்கிறார்; கர்த்தர் என்றென்றைக்கும் ராஜாவாக வீற்ற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ஜனத்திற்குப் பெலன்கொடுப்பார்; கர்த்தர் தமது ஜனத்திற்குச் சமாதானம் அருளி, அவர்களை ஆசீர்வத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પરાક્રમી યહોવાના દૂતો, તમે સૌ તેમની સ્તુતિ કરો; તેમના ગૌરવ અને સાર્મથ્ય માટે સૌ યહોવાની સ્તુ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ના ગૌરવ માટે સ્તુતિ કરો. યહોવાના ભવ્ય નામ માટે તમે ગાઓ તમારા પવિત્ર વસ્રો પહેરીને આવ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ઉપાસના કરો, આવો અને તેમનું ભજ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નો સાદ સમુદ્રો પર ગાજે છે; ગૌરવવાન દેવ મહાસાગર પર ગર્જન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નો સાદ તેમની શકિત નિરૂપે છે, યહોવાનો સાદ તેમનો મહિમા નિરૂ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ના સાદથી ગંધતરુઓ ભાંગી ગયા છે. લબાનોનનાં વિશાળ ગંધતરુઓ યહોવા તો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હેમોર્ન પર્વતને અને લબાનોનનાં પર્વતોને, ધ્રુજાવે છે. તે તેમને વાંછરડાની જેમ કૂદ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નો સાદ વીજળીઓને ભેદી અને ગર્જન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ના સાદના પડઘા રણને, અને કાદેશના રણને ધ્રુજ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નો સાદ દેવદારના વૃક્ષોને ધ્રુજાવે છે અને બધા ઉપાસના કરનારાઓ તેના મંદિરમાં સ્તુતિ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યહોવાનો મહિમા થાય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જળપ્રલય સમયે સત્તાસ્થાને ત્યાં બિરાજમાન થયા હતા; અને યહોવા સર્વકાળ રાજા તરીકે બિરાજ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 પોતાના લોકોને સાર્મથ્ય આપશે, અને તેઓને શાંતિનો આશીર્વાદ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2026-10-20T09:18:56Z</dcterms:created>
  <dcterms:modified xsi:type="dcterms:W3CDTF">2026-10-20T09:18:56Z</dcterms:modified>
  <dc:title>ગીતશાસ્ત્ર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