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திகாலையில் எழுந்து நேரப்பட வேலையிலே தரித்து, வருத்தத்தின் அப்பத்தைச் சாப்பிடுகிறதும் விருதா; அவரே தமக்குப் பிரியமானவனுக்கு நித்திரை அள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பிள்ளைகள் கர்த்தரால் வரும் சுதந்தரம், கர்ப்பத்தின் கனி அவரால் கிடைக்கும் பல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ఇల్లు కట్టించనియెడల దాని కట్టువారి ప్రయాసము వ్యర్థమే. యెహోవా పట్టణమును కాపాడనియెడల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ికాయువారు మేలుకొని యుండుటవ్యర్థ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ువేకువనే లేచి చాలరాత్రియైన తరువాత పండు కొనుచు కష్టార్జితమైన ఆహారము తినుచునుండుట వ్యర్థమే.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ియులు నిద్రించుచుండగా ఆయన వారి క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ుమారులు యెహోవా అనుగ్రహించు స్వాస్థ్యము గర్భఫలము ఆయన యిచ్చు బహుమాన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¸°వనకాలమందు పుట్టిన కుమారులు బలవంతుని చేతిలోని బాణములవంటి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తో తన అంబులపొది నింపుకొనినవాడు ధన్యుడు అట్టివారు సిగ్గుపడక గుమ్మములో తమ విరోధ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ద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2026-10-20T07:34:21Z</dcterms:created>
  <dcterms:modified xsi:type="dcterms:W3CDTF">2026-10-20T07:34:21Z</dcterms:modified>
  <dc:title>కీర్తనలు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