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யோபுக்க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பு கர்த்தருக்குப் பிரதியுத்தரமாக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 பொத்தி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ரண்டொருதரம் பேசினேன்; இனி நான் பிரதியுத்தரம் கொடாமலும் பேசாமலும் இரு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ரண்டொருதரம் பேசினேன்; இனி நான் பிரதியுத்தரம் கொடாமலும் பேசாமலும் இரு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பெருங்காற்றில் இருந்து யோபுக்கு உத்தரவு அருள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புருஷனைப்போல நீ இடைக்கட்டிக்கொள்; நான் உன்னைக்கேட்பேன், நீ எனக்கு உத்தரவு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புயத்தைப்போல் உனக்குப் புயமுண்டோ? அவரைப்போல் இடிமுழக்கமாய் சத்தமிடக்கூட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 தரித்துக்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கோபத்தின் உக்கிரத்தை வீசி, அகந்தையுள்ளவனையெல்லாம் தேடிப்பார்த்துத் தாழ்த்திவி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ுமையுள்ளவனையெல்லாம் கவனித்து அவனைப் பணியப்பண்ணி துன்மார்க்கரை அவர்களிருக்கிற ஸ்தலத்திலே மிதித்துவி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அவர்களை ஏகமாய்ப் புழுதியிலே புதைத்து, அவர்கள் முகங்களை அந்தரங்கத்திலே கட்டிப்போ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பிகெமோத்தை நீ கவனித்துப்பார்; உன்னை உண்டாக்கினதுபோல அதையும் உண்டாக்கினேன்; அது மாட்டைப்போல் புல்லைத் தின்ன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அதினுடைய பெலன் அதின் இடுப்பிலும், அதின் வீரியம் அதின் வயிற்றின் நரம்புகளிலும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ன் வாலை, கேதுரு மரத்தைப்போல் நீட்டுகிறது; அதின் இடுப்பு நரம்புகள் பின்னிக்கொண்ட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எலும்புகள் கெட்டியான வெண்கலத்தைப்போலவும், அதின் அஸ்திகள் இருப்புக் கம்பிகளைப்போலவும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தேவனுடைய கிரியைகளில் பிரதானமான ஒரு கிரியை, அதை உண்டாக்கினவர் அதற்கு ஒரு பட்டயத்தையும் கொடு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ட்டுமிருகங்கள் யாவும் விளையாடுகிற மலைகள் அதற்கு மேய்ச்சலை விளைவ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நிழலுள்ள செடிகளின் கீழும், நாணலின் மறைவிலும் உளையிலும் படுத்துக்கொள்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ழைகளின் நிழல் அதைக் கவிந்து, நதியின் அலரிகள் அதைச் சூழ்ந்து கொள்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கண்கள் பார்த்திருக்க அதை யார் பிடிக்கக்கூடும்? மூக்கணாங்கயிறுபோட அதின் மூக்கை யார் குத்தக்கூடும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अय्यूब से यह भी कह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ा जो बकवास करता है वह सर्वशक्तिमान से झगड़ा करे? जो ईश्वर से विवाद करता है वह इसका उत्त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अय्यूब ने यहोवा को उत्तर दि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ख, मैं तो तुच्छ हूँ, मैं तुझे क्या उत्तर दूं? मैं अपनी अंगुली दांत तले दबा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एक बार तो मैं कह चुका, परन्तु और कुछ न कहूंगा: हां दो बार भी मैं कह चुका, परन्तु अब कुछ और आग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वा ने अय्यूब को आँधी में से यह उत्तर दि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ुरुष की नाईं अपनी कमर बान्ध ले, मैं तुझ से प्रश्न करता हूँ, और तू मुझे ब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ा तू मेरा न्याय भी व्यर्थ ठहराएगा? क्या तू आप निर्दोष ठहरने की मनसा से मुझ को दोषी ठहर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तेरा बाहुबल ईश्वर के तुल्य है? क्या तू उसके समान शब्द से गरज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ब अपने को महिमा और प्रताप से संवार और ऐश्वर्य्य और तेज के वस्त्र पहिन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अपने अति क्रोध की बाढ़ को बहा दे, और एक एक घमण्डी को देखते ही उसे नीचा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र एक घमण्डी को देख कर झुका दे, और दुष्ट लोगों को जहां खड़े हों वहां से गिर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न को एक संग मिट्टी में मिला दे, और उस गुप्त स्थान में उनके मुंह बान्ध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मैं भी तेरे विषय में मान लूंगा, कि तेरा ही दहिना हाथ तेरा उद्धार कर 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 जलगज को देख, जिस को मैं ने तेरे साथ बनाया है, वह बैल की नाईं घास ख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देख उसकी कटि में बल है, और उसके पेट के पट्ठों में उसकी सामर्थ्य र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अपनी पूंछ को देवदार की नाईं हिलाता है; उसकी जांघों की नसें एक दूसरे से मिली हु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की हड्डियां मानो पीतल की नलियां हैं, उसकी पसुलियां मानो लोहे के बें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 ईश्वर का मुख्य कार्य है; जो उसका सिरजनहार हो उसके निकट तलवार ले कर आए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निश्चय पहाड़ों पर उसका चारा मिलता है, जहां और सब वनपशु कालोल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छतनार वृक्षों के तले नरकटों की आड़ में और कीच पर लेटा कर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छतनार वृक्ष उस पर छाया करते हैं, वह नाले के बेंत के वृक्षों से घिर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चाहे नदी की बाढ़ भी हो तौभी वह न घबराएगा, चाहे यरदन भी बढ़ कर उसके मुंह तक आए परन्तु वह निर्भ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वह चौकस हो तब क्या कोई उसको पकड़ सकेगा, वा फन्दे लगा कर उसको नाथ स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2026-10-21T07:45:33Z</dcterms:created>
  <dcterms:modified xsi:type="dcterms:W3CDTF">2026-10-21T07:45:33Z</dcterms:modified>
  <dc:title>अय्यूब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