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1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விடமே என் உறைவி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 –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ங்கும் நிறைந்த யேகோவா ஏலொஹி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நீதியே யேகோவா ஸிட்கேன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ரிசுத்தமாக்கும் யேகோவா மெக்காதீஸ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வாக்கும் தெய்வம் யேகோவா ஓசேன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 உம் மாளி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ன்னதரே உயர்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காரியே பலியா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ீர்படுத்தும் சிருஷ்டி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ிரப்படுத்தும் துணைய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ாழ்மையிலே நினை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ப்பகலாய் அமர்ந்திருப்பேன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்மையை மாற்ற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ு மகிழ்ந்த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யரம் மறந்திருப்பேன் –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அப்பா உங்களுக்குத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பெலனே என் கோட்ட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2026-07-31T19:58:26Z</dcterms:created>
  <dcterms:modified xsi:type="dcterms:W3CDTF">2026-07-31T19:58:26Z</dcterms:modified>
  <dc:title>துதிப் பாடல்கள் : 560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