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presProps" Target="presProps.xml"/>
  <Relationship Id="rId96" Type="http://schemas.openxmlformats.org/officeDocument/2006/relationships/viewProps" Target="viewProps.xml"/>
  <Relationship Id="rId9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ேசபேல் கர்த்தரின் தீர்க்கதரிசிகளைக் கொன்றுபோடுகிறபோது, நான் கர்த்தருடைய தீர்க்கதரிசிகளில் நூறு பேரை ஒவ்வொரு கெபியிலே ஐம்பது ஐம்பது பேராக ஒளித்துவைத்து, அவர்களுக்கு அப்பமும் தண்ணீரும் கொடுத்து, பராமரித்துவந்த என்னுடைய செய்கை என் ஆண்டவனுக்கு அறிவிக்கப்படவில்லைய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ேசபேல் கர்த்தரின் தீர்க்கதரிசிகளைக் கொன்றுபோடுகிறபோது, நான் கர்த்தருடைய தீர்க்கதரிசிகளில் நூறு பேரை ஒவ்வொரு கெபியிலே ஐம்பது ஐம்பது பேராக ஒளித்துவைத்து, அவர்களுக்கு அப்பமும் தண்ணீரும் கொடுத்து, பராமரித்துவந்த என்னுடைய செய்கை என் ஆண்டவனுக்கு அறிவிக்கப்படவில்லைய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ேசபேல் கர்த்தரின் தீர்க்கதரிசிகளைக் கொன்றுபோடுகிறபோது, நான் கர்த்தருடைய தீர்க்கதரிசிகளில் நூறு பேரை ஒவ்வொரு கெபியிலே ஐம்பது ஐம்பது பேராக ஒளித்துவைத்து, அவர்களுக்கு அப்பமும் தண்ணீரும் கொடுத்து, பராமரித்துவந்த என்னுடைய செய்கை என் ஆண்டவனுக்கு அறிவிக்கப்படவில்லைய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என் ஆண்டவன் என்னைக் கொன்றுபோடும்படியாக, நீர்: இதோ, எலியா வந்திருக்கிறான் என்று போய் அவனுக்குச் சொல் என்று சொல்லுகிறீரே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என் ஆண்டவன் என்னைக் கொன்றுபோடும்படியாக, நீர்: இதோ, எலியா வந்திருக்கிறான் என்று போய் அவனுக்குச் சொல் என்று சொல்லுகிறீரே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எலியா: இன்றைக்கு என்னை அவனுக்குக் காண்பிப்பேன் என்று சேனைகளின் கர்த்தருக்கு முன்பாக நிற்கிற நான் அவருடைய ஜீவனைக் கொண்டு சொல்லுகிற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எலியா: இன்றைக்கு என்னை அவனுக்குக் காண்பிப்பேன் என்று சேனைகளின் கர்த்தருக்கு முன்பாக நிற்கிற நான் அவருடைய ஜீவனைக் கொண்டு சொல்லுகிற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ஒபதியா போய், ஆகாபைச் சந்தித்து அவனுக்கு அதை அறிவித்தவுடனே, ஆகாப் எலியாவைச் சந்திக்கப்போ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ாப் எலியாவைக் கண்டபோது, ஆகாப் அவனை நோக்கி: இஸ்ரவேலைக் கலங்கப்பண்ணுகிறவன் நீயல்லவா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ஸ்ரவேலைக் கலங்கப்பண்ணுகிறவன் நான் அல்ல; கர்த்தரின் கட்டளைகளை விட்டு பாகால்களைப் பின்பற்றினதினால் நீரும் உம்முடைய தகப்பன் வீட்டாருமே இஸ்ரவேலைக் கலங்கப்பண்ணுகிற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ஸ்ரவேலைக் கலங்கப்பண்ணுகிறவன் நான் அல்ல; கர்த்தரின் கட்டளைகளை விட்டு பாகால்களைப் பின்பற்றினதினால் நீரும் உம்முடைய தகப்பன் வீட்டாருமே இஸ்ரவேலைக் கலங்கப்பண்ணுகிற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கர்மேல் பர்வதத்திலே இஸ்ரவேலனைத்தையும், பாகாலின் தீர்க்கதரிசிகள் நானூற்றைம்பதுபேரையும், யேசபேலின் பந்தியிலே சாப்பிடுகிற தோப்பு விக்கிரகத்தின் தீர்க்கதரிசிகள் நானூறுபேரையும் என்னிடத்தில் கூட்டிக்கொண்டுவர ஆட்களை அனுப்ப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கர்மேல் பர்வதத்திலே இஸ்ரவேலனைத்தையும், பாகாலின் தீர்க்கதரிசிகள் நானூற்றைம்பதுபேரையும், யேசபேலின் பந்தியிலே சாப்பிடுகிற தோப்பு விக்கிரகத்தின் தீர்க்கதரிசிகள் நானூறுபேரையும் என்னிடத்தில் கூட்டிக்கொண்டுவர ஆட்களை அனுப்ப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காப்: இஸ்ரவேல் புத்திரர் எல்லாரிடத்திலும் ஆட்களை அனுப்பி, கர்மேல் பர்வதத்திலே அந்தத் தீர்க்கதரிசிகளைக் கூடிவரும்படி 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லியா ஜனங்களை நோக்கி: கர்த்தரின் தீர்க்கதரிசிகளில் மீந்திருக்கிறவன் நான் ஒருவன்; பாகாலின் தீர்க்கதரிசிகளோ நானூற்றைம்பதுபே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லியா ஜனங்களை நோக்கி: கர்த்தரின் தீர்க்கதரிசிகளில் மீந்திருக்கிறவன் நான் ஒருவன்; பாகாலின் தீர்க்கதரிசிகளோ நானூற்றைம்பது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இரண்டு காளைகளை எங்களிடத்தில் கொண்டுவரட்டும்; ஒரு காளையை அவர்கள் தெரிந்துகொண்டு, அதைச் சந்துசந்தாகத் துண்டித்து, நெருப்புப் போடாமல் விறகுகளின்மேல் வைக்கக் கடவர்கள்; நான் மற்றக் காளையை அப்படியே செய்து, நெருப்புப் போடாமல் விறகுகளின்மேல் வை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இரண்டு காளைகளை எங்களிடத்தில் கொண்டுவரட்டும்; ஒரு காளையை அவர்கள் தெரிந்துகொண்டு, அதைச் சந்துசந்தாகத் துண்டித்து, நெருப்புப் போடாமல் விறகுகளின்மேல் வைக்கக் கடவர்கள்; நான் மற்றக் காளையை அப்படியே செய்து, நெருப்புப் போடாமல் விறகுகளின்மேல் வை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இரண்டு காளைகளை எங்களிடத்தில் கொண்டுவரட்டும்; ஒரு காளையை அவர்கள் தெரிந்துகொண்டு, அதைச் சந்துசந்தாகத் துண்டித்து, நெருப்புப் போடாமல் விறகுகளின்மேல் வைக்கக் கடவர்கள்; நான் மற்றக் காளையை அப்படியே செய்து, நெருப்புப் போடாமல் விறகுகளின்மேல் வை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உங்கள் தேவனுடைய நாமத்தைச் சொல்லிக் கூப்பிடுங்கள்; நான் கர்த்தருடைய நாமத்தைச் சொல்லிக் கூப்பிடுவேன்; அப்பொழுது அக்கினியினால் உத்தரவு அருளும் தெய்வமே தெய்வம் என்றான்; அதற்கு ஜனங்களெல்லாரும் இது நல்ல வார்த்தை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உங்கள் தேவனுடைய நாமத்தைச் சொல்லிக் கூப்பிடுங்கள்; நான் கர்த்தருடைய நாமத்தைச் சொல்லிக் கூப்பிடுவேன்; அப்பொழுது அக்கினியினால் உத்தரவு அருளும் தெய்வமே தெய்வம் என்றான்; அதற்கு ஜனங்களெல்லாரும் இது நல்ல வார்த்தை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லியா பாகாலின் தீர்க்கதரிசிகளை நோக்கி: நீங்கள் அநேகரானதால் நீங்களே முந்தி ஒரு காளையைத் தெரிந்துகொண்டு அதை ஆயத்தம் பண்ணி, நெருப்புப்போடாமல் உங்கள் தேவனுடைய நாமத்தைச் சொல்லிக் கூப்பிட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லியா பாகாலின் தீர்க்கதரிசிகளை நோக்கி: நீங்கள் அநேகரானதால் நீங்களே முந்தி ஒரு காளையைத் தெரிந்துகொண்டு அதை ஆயத்தம் பண்ணி, நெருப்புப்போடாமல் உங்கள் தேவனுடைய நாமத்தைச் சொல்லிக் கூப்பிடுங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லியா பாகாலின் தீர்க்கதரிசிகளை நோக்கி: நீங்கள் அநேகரானதால் நீங்களே முந்தி ஒரு காளையைத் தெரிந்துகொண்டு அதை ஆயத்தம் பண்ணி, நெருப்புப்போடாமல் உங்கள் தேவனுடைய நாமத்தைச் சொல்லிக் கூப்பிடுங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உரத்தசத்தமாய்க் கூப்பிட்டு, தங்கள் வழக்கத்தின்படியே இரத்தம் தங்கள்மேல் வடியுமட்டும் கத்திகளாலும் ஈட்டிகளாலும் தங்களைக் கீறிக்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உரத்தசத்தமாய்க் கூப்பிட்டு, தங்கள் வழக்கத்தின்படியே இரத்தம் தங்கள்மேல் வடியுமட்டும் கத்திகளாலும் ஈட்டிகளாலும் தங்களைக் கீறிக்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த்தியானவேளை சென்றபின்பு, அந்திப்பலிசெலுத்தும் நேரமட்டாகச் சன்னதம் சொல்லிக்கொண்டிருந்தார்கள்; ஆனாலும் ஒரு சத்தமும் பிறக்கவில்லை, மறு உத்தரவு கொடுப்பாரும் இல்லை, கவனிப்பாரும் இ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த்தியானவேளை சென்றபின்பு, அந்திப்பலிசெலுத்தும் நேரமட்டாகச் சன்னதம் சொல்லிக்கொண்டிருந்தார்கள்; ஆனாலும் ஒரு சத்தமும் பிறக்கவில்லை, மறு உத்தரவு கொடுப்பாரும் இல்லை, கவனிப்பாரும் இ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எலியா சகல ஜனங்களையும் நோக்கி: என் கிட்டே வாருங்கள் என்றான்; சகல ஜனங்களும் அவன் கிட்டே வந்தபோது, தகர்க்கப்பட்ட கர்த்தருடைய பலிபீடத்தை அவன் செப்பனிட்டு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எலியா சகல ஜனங்களையும் நோக்கி: என் கிட்டே வாருங்கள் என்றான்; சகல ஜனங்களும் அவன் கிட்டே வந்தபோது, தகர்க்கப்பட்ட கர்த்தருடைய பலிபீடத்தை அவன் செப்பனிட்டு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நாள் சென்று, மூன்றாம் வருஷமாகையில், கர்த்தருடைய வார்த்தை எலியாவுக்கு உண்டாகி: நீ போய் ஆகாபுக்கு உன்னைக் காண்பி; நான் தேசத்தின்மேல் மழையைக் கட்டளையிடுவ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நாள் சென்று, மூன்றாம் வருஷமாகையில், கர்த்தருடைய வார்த்தை எலியாவுக்கு உண்டாகி: நீ போய் ஆகாபுக்கு உன்னைக் காண்பி; நான் தேசத்தின்மேல் மழையைக் கட்டளையிடுவ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ு இஸ்ரவேல் என்னும் பேர் இருப்பதாக என்று சொல்லி, கர்த்தருடைய வார்த்தையைப்பெற்ற யாக்கோபுடைய குமாரரால் உண்டான கோத்திரங்களுடைய இலக்கத்தின்படியே, பன்னிரண்டு கற்களை எடு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லியா ஆகாபுக்குத் தன்னைக் காண்பிக்கப்போனான்; பஞ்சமோவெனில் சமாரியாவிலே கொடித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க் கற்களாலே கர்த்தருடைய நாமத்திற்கென்று ஒரு பலிபீடத்தைக் கட்டி, பலிபீடத்தைச் சுற்றிலும் தானியம் அளக்கிற இரண்டுபடி விதை விதைக்கத்தக்க இடமான ஒரு வாய்க்காலை உண்டாக்க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க் கற்களாலே கர்த்தருடைய நாமத்திற்கென்று ஒரு பலிபீடத்தைக் கட்டி, பலிபீடத்தைச் சுற்றிலும் தானியம் அளக்கிற இரண்டுபடி விதை விதைக்கத்தக்க இடமான ஒரு வாய்க்காலை உண்டாக்க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படியால் ஆகாப் அரமனை விசாரிப்புக்காரனாகிய ஒபதியாவை அழைப்பித்தான்; ஒபதியா கர்த்தருக்கு மிகவும் பயந்து நடக்கிறவனாய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ேசபேல் கர்த்தரின் தீர்க்கதரிசிகளைச் சங்கரிக்கிறபோது, ஒபதியா நூறு தீர்க்கதரிசிகளைச் சேர்த்து, அவர்களைக் கெபிக்கு ஐம்பது ஐம்பது பேராக ஒளித்துவைத்து, அவர்களுக்கு அப்பமும் தண்ணீரும் கொடுத்து, அவர்களைப் பராமரித்துவ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ேசபேல் கர்த்தரின் தீர்க்கதரிசிகளைச் சங்கரிக்கிறபோது, ஒபதியா நூறு தீர்க்கதரிசிகளைச் சேர்த்து, அவர்களைக் கெபிக்கு ஐம்பது ஐம்பது பேராக ஒளித்துவைத்து, அவர்களுக்கு அப்பமும் தண்ணீரும் கொடுத்து, அவர்களைப் பராமரித்துவ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ேசபேல் கர்த்தரின் தீர்க்கதரிசிகளைச் சங்கரிக்கிறபோது, ஒபதியா நூறு தீர்க்கதரிசிகளைச் சேர்த்து, அவர்களைக் கெபிக்கு ஐம்பது ஐம்பது பேராக ஒளித்துவைத்து, அவர்களுக்கு அப்பமும் தண்ணீரும் கொடுத்து, அவர்களைப் பராமரித்துவ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றகுகளை அடுக்கி, ஒரு காளையைச் சந்துசந்தாகத் துண்டித்து விறகுகளின் மேல் வை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றகுகளை அடுக்கி, ஒரு காளையைச் சந்துசந்தாகத் துண்டித்து விறகுகளின் மேல் வை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ற்பாடு அவன்: நீங்கள் நாலுகுடம் தண்ணீர் கொண்டுவந்து, சர்வாங்க தகனபலியின்மேலும், விறகுகளின்மேலும் ஊற்றுங்கள் என்றான்; பின்பு இரண்டாந்தரமும் அப்படியே ஊற்றுங்கள் என்றான்; இரண்டாந்தரமும் ஊற்றினார்கள்; அதற்குப்பின்பு மூன்றாந்தரமும் அப்படியே ஊற்றுங்கள் என்றான்; மூன்றாந்தரமும் ஊற்ற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ேசத்தைச் சுற்றிப் பார்க்கும்படி, அதைப் பகுத்துக்கொண்டு, ஆகாப் ஒரு வழியாயும், ஒபதியா வேறொரு வழியாயும் போ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ேசத்தைச் சுற்றிப் பார்க்கும்படி, அதைப் பகுத்துக்கொண்டு, ஆகாப் ஒரு வழியாயும், ஒபதியா வேறொரு வழியாயும் போ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ண்ணீர் பலிபீடத்தைச் சுற்றிலும் ஓடினது; வாய்க்காலையும் தண்ணீரால் நிரப்ப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பதியா வழியில் போகுபோது, எலியா அவனுக்கு எதிர்ப்பட்டான்; அவன் இவனை இன்னான் என்று அறிந்து, முகங்குப்புற விழுந்து, நீர் என் ஆண்டவனாகிய எலியா அல்லவா என்று கேட்டதற்கு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பதியா வழியில் போகுபோது, எலியா அவனுக்கு எதிர்ப்பட்டான்; அவன் இவனை இன்னான் என்று அறிந்து, முகங்குப்புற விழுந்து, நீர் என் ஆண்டவனாகிய எலியா அல்லவா என்று கேட்டதற்கு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, நான்தான்; நீ போய், இதோ, எலியா வந்திருக்கிறான் என்று உன் ஆண்டவனுக்குச் சொல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ாவே, நீர் தேவனாகிய கர்த்தர் என்றும், தேவரீர் தங்கள் இருதயத்தை மறுபடியும் திருப்பினீர் என்றும் இந்த ஜனங்கள் அறியும்படிக்கு, என்னைக் கேட்டருளும், என்னைக் கேட்டருளும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ாவே, நீர் தேவனாகிய கர்த்தர் என்றும், தேவரீர் தங்கள் இருதயத்தை மறுபடியும் திருப்பினீர் என்றும் இந்த ஜனங்கள் அறியும்படிக்கு, என்னைக் கேட்டருளும், என்னைக் கேட்டருளும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: கர்த்தரிடத்தில் இருந்து அக்கினி இறங்கி, அந்தச் சர்வாங்க தகனபலியையும், விறகுகளையும், கற்களையும், மண்ணையும் பட்சித்து, வாய்க்காலிலிருந்த தண்ணீரையும் நக்கிப்போட்ட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: கர்த்தரிடத்தில் இருந்து அக்கினி இறங்கி, அந்தச் சர்வாங்க தகனபலியையும், விறகுகளையும், கற்களையும், மண்ணையும் பட்சித்து, வாய்க்காலிலிருந்த தண்ணீரையும் நக்கிப்போட்ட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ஆகாப் என்னைக் கொன்றுபோடும்படிக்கு, நீர் உமது அடியானை அவன் கையில் ஒப்புக்கொடுக்க நான் என்ன பாவம் செய்த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ஆகாப் என்னைக் கொன்றுபோடும்படிக்கு, நீர் உமது அடியானை அவன் கையில் ஒப்புக்கொடுக்க நான் என்ன பாவம் செய்த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ஜனங்களெல்லாரும் இதைக் கண்டபோது, முகங்குப்புற விழுந்து: கர்த்தரே தெய்வம், கர்த்தரே தெய்வம் என்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எலியா அவர்களை நோக்கி: நீங்கள் பாகாலின் தீர்க்கதரிசிகளில் ஒருவனும் தப்பிப்போகாதபடிக்கு அவர்களைப் பிடியுங்கள் என்றான்; அவர்களைப் பிடித்தபோது, எலியா அவர்களைக் கீழே கீசோன் ஆற்றங்கரையிலே கொண்டுபோய், அங்கே அவர்களை வெட்டிப்போட்ட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எலியா அவர்களை நோக்கி: நீங்கள் பாகாலின் தீர்க்கதரிசிகளில் ஒருவனும் தப்பிப்போகாதபடிக்கு அவர்களைப் பிடியுங்கள் என்றான்; அவர்களைப் பிடித்தபோது, எலியா அவர்களைக் கீழே கீசோன் ஆற்றங்கரையிலே கொண்டுபோய், அங்கே அவர்களை வெட்டிப்போட்ட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ும் நீ போய், உன் ஆண்டவனுக்கு, இதோ, எலியா வந்திருக்கிறான் என்று சொல் என்று நீர் சொல்லுகிறீரே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பு எலியா ஆகாபை நோக்கி: நீர் போம், போஜனபானம்பண்ணும்; பெருமழையின் இரைச்சல் கேட்கப்படுகிறது என்ற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ப் போஜனபானம் பண்ணப்போனான்; பின்பு எலியா கர்மேல் பர்வதத்தினுடைய சிகரத்தின்மேல் ஏறி, தரையிலே பணிந்து, தன் முகம் தன் முழங்காலில் பட குனிந்து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ப் போஜனபானம் பண்ணப்போனான்; பின்பு எலியா கர்மேல் பர்வதத்தினுடைய சிகரத்தின்மேல் ஏறி, தரையிலே பணிந்து, தன் முகம் தன் முழங்காலில் பட குனிந்து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 ஊழியக்காரனை நோக்கி: நீ போய்ச் சமுத்திரமுகமாய்ப் பார் என்றான்; அவன் போய்ப் பார்த்து, ஒன்றும் இல்லை என்றான்; நீ இன்னும் ஏழுதரம் போய்ப் பார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 ஊழியக்காரனை நோக்கி: நீ போய்ச் சமுத்திரமுகமாய்ப் பார் என்றான்; அவன் போய்ப் பார்த்து, ஒன்றும் இல்லை என்றான்; நீ இன்னும் ஏழுதரம் போய்ப் பார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ள்ளாக வானம் மேகங்களினாலும் காற்றினாலும் கறுத்து பெருமழை உண்டாயிற்று; ஆகாப் இரதத்தில் ஏறி யெஸ்ரயேலுக்குப் போன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ள்ளாக வானம் மேகங்களினாலும் காற்றினாலும் கறுத்து பெருமழை உண்டாயிற்று; ஆகாப் இரதத்தில் ஏறி யெஸ்ரயேலுக்குப் போன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ுடைய கை எலியாவின்மேல் இருந்ததினால், அவன் தன் அரையைக் கட்டிக்கொண்டு, யெஸ்ரயேலுக்கு வருமட்டாக ஆகாபுக்குமுன் ஓடின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ுடைய கை எலியாவின்மேல் இருந்ததினால், அவன் தன் அரையைக் கட்டிக்கொண்டு, யெஸ்ரயேலுக்கு வருமட்டாக ஆகாபுக்குமுன் ஓ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ಈಜೆಬೆಲಳು ಕರ್ತನ ಪ್ರವಾದಿಗಳನ್ನು ಕೊಂದುಹಾಕಿದಾಗ ನಾನು ಕರ್ತನ ಪ್ರವಾದಿಗಳಲ್ಲಿ ನೂರು ಮಂದಿಯನ್ನು ಐವತ್ತು ಐ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ಯಾಗಿ ಗವಿಯಲ್ಲಿ ಬಚ್ಚಿಟ್ಟು ಅವ ರಿಗೆ ಆಹಾರವನ್ನೂ ನೀರನ್ನೂ ಕೊಟ್ಟು ಸಂರಕ್ಷಿಸಿದ್ದು ನನ್ನ ಯಜಮಾನನಾದ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ಲ್ಪಟ್ಟದ್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ಈಗ ನನ್ನ ಯಜಮಾನನು ನನ್ನನ್ನು ಕೊಂದು ಹಾಕುವ ಹಾಗೆ ಇಗೋ, ಎಲೀಯನು ಇದ್ದಾನೆಂದು ನೀನು ಹೋಗಿ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ೆಂಬದಾಗಿ ನೀನು ಹೇಳುತ್ತ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ದಕ್ಕೆ ಎಲೀಯನು--ಯಾವನ ಮುಂದೆ ನಾನು ನಿಲ್ಲುತ್ತೇನೋ, ಆ ಸೈನ್ಯಗಳ ಕರ್ತನ ಜೀವ ದಾಣೆ, ಇಂದು ನನ್ನನ್ನ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ಿಕೊಳ್ಳ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ೆ ಓಬದ್ಯನು ಅಹಾಬನೆದುರಿಗೆ ಹೋಗಿ ತಿಳಿಸಿದ್ದರಿಂದ ಅಹಾಬನು ಎಲೀಯನನ್ನು ಎದುರು ಗೊಳ್ಳಲ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ಹಾಬನು ಎಲೀಯನನ್ನು ನೋಡಿದಾಗ ಅವನಿಗೆ--ಇಸ್ರಾಯೇಲ್ಯರನ್ನು ಕಳವಳ ಗೊಳಿಸುವವನು ನೀನ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ದಕ್ಕೆ ಅವನು--ನಾನು ಇಸ್ರಾಯೇಲ್ಯರನ್ನು ಕಳವಳಪಡಿಸು ವದಿಲ್ಲ; ಆದರೆ ನೀನೂ ನಿನ್ನ ತಂದೆಯ ಮನೆಯವರೂ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ೆಗಳನ್ನು ತೊರೆದುಬಿಡುವದರಿಂದಲೇ; ಮತ್ತು ಬಾಳನನ್ನು ಹಿಂಬಾಲಿ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ದರಿಂದ ನೀನು ಸಮಸ್ತ ಇಸ್ರಾಯೇಲ್ಯರನ್ನೂ ಬಾಳನ ನಾನೂರ ಐವತ್ತು ಮಂದಿ ಪ್ರವಾದಿಗಳನ್ನೂ ಈಜೆಬೇಲಳ ಮೇಜಿನ ಹತ್ತ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ೋಜನ ಮಾಡುವ ತೋಪುಗಳ ನಾನೂರು ಮಂದಿ ಪ್ರವಾದಿಗಳನ್ನೂ ನನ್ನ ಬಳಿಗೆ ಕರ್ಮೆಲ್‌ ಬೆಟ್ಟಕ್ಕೆ ಕೂಡ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ೀಗೆ ಅಹಾಬನು ಇಸ್ರಾಯೇಲಿನ ಮಕ್ಕಳೆಲ್ಲರನ್ನೂ ಕರೆಯಿಸಿ ಕರ್ಮೆಲ್‌ ಬೆಟ್ಟದ ಬಳಿಯಲ್ಲಿ ಪ್ರವಾದಿಗಳನ್ನು ಕೂ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ಎಲೀಯನು ಸಕಲ ಜನರ ಬಳಿಗೆ ಬಂದು--ನೀವು ಎರಡು ಅಭಿಪ್ರಾಯಗಳ ಮಧ್ಯದಲ್ಲಿ ಎಷ್ಟರ ವರೆಗೂ ನಿಂತವರಾಗಿ ಇರ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ದೇವರಾಗಿದ್ದರೆ ಆತನನ್ನು ಹಿಂಬಾಲಿಸಿರಿ; ಬಾಳನು ದೇವರಾಗಿದ್ದರೆ ಅವನನ್ನು ಹಿಂಬಾಲಿಸಿರಿ ಅಂದನು. ಜನರ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ಮಾತಾದರೂ ಹೇ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ಎಲೀಯನು ಜನರಿಗೆ--ಕರ್ತನ ಪ್ರವಾದಿ ಗಳಲ್ಲಿ ನಾನೊಬ್ಬನೇ ಉಳಿದಿದ್ದೇನೆ; ಆದರೆ ಬಾಳನ ಪ್ರವಾದಿಗಳು ನಾನೂರಐ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ಈಗ ಎರಡು ಹೋರಿಗಳನ್ನು ಅವರು ನಮಗೆ ಕೊಡಲಿ; ಒಂದು ಹೋರಿಯನ್ನು ಅವರು ಆದು ಕೊಂಡು ಅದನ್ನು ತುಂಡು ತುಂಡಾಗಿ ಕಡ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 ಹಾಕದೆ ಕಟ್ಟಿಗೆಗಳ ಮೇಲೆ ಇಡಲಿ. ನಾನು ಇನ್ನೊಂದು ಹೋರಿಯನ್ನು ಹಾಗೆಯೇ ಮಾಡಿ ಬೆಂಕಿ ಹಾಕದೆ ಕಟ್ಟಿಗೆ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ನೀವು ನಿಮ್ಮ ದೇವರುಗಳ ಹೆಸರನ್ನು ಕರೆಯಿರಿ; ನಾನು ಕರ್ತನ ಹೆಸರನ್ನು ಹೇಳಿ ಪ್ರಾರ್ಥಿಸುವೆನು. ಆಗ ಬೆಂಕ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ುತ್ತರ ಕೊಡುವ ದೇವರು ತಾನೇ ದೇವರಾಗಿ ರ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ದಕ್ಕೆ ಜನರೆಲ್ಲರು ಪ್ರತ್ಯುತ್ತರ ವಾಗಿ--ಈ ಮಾತು ಒಳ್ಳೇದು ಅಂದರು. ಆಗ ಎಲೀ ಯನು ಬಾಳನ ಪ್ರವಾದಿಗಳಿಗೆ--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ೇಕರಾಗಿ ರುವದರಿಂದ ಒಂದು ಹೋರಿಯನ್ನು ಆದುಕೊಂಡು ಅದನ್ನು ಮೊದಲು ಸಿದ್ಧಮಾಡಿ ನಿಮ್ಮ ದೇವರುಗಳ ಹೆಸರನ್ನು ಕರೆಯ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ಬೆಂಕಿಯನ್ನು ಹಾಕದೆ ಇರ್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ು ತಮಗೆ ಕೊಡಲ್ಪಟ್ಟ ಹೋರಿ ಯನ್ನು ತೆಗೆದುಕೊಂಡು ಸಿದ್ಧಮಾಡಿ--ಓ ಬಾಳನೇ, ನಮ್ಮನ್ನು ಕೇಳೆಂದು ಉದಯ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ಾಹ್ನದ ವರೆಗೂ ಬಾಳನ ಹೆಸರನ್ನು ಕರೆಯುತ್ತಿದ್ದರು. ಆದರೆ ಒಂದು ಶಬ್ದವಾಗಲಿ ಪ್ರತ್ಯುತ್ತರ ಕೊಡುವವನಾಗಲಿ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ಮಾಡಿದ ಬಲಿಪೀಠದ ಹತ್ತಿರ ಕುಣಿದ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ಮಧ್ಯಾಹ್ನದಲ್ಲಿ ಎಲೀಯನು ಅವ ರನ್ನು ಗೇಲಿಮಾಡಿ ಅವರಿಗೆ--ದೊಡ್ಡ ಶಬ್ದದಿಂದ ಕೂಗಿರಿ, ಯಾಕಂದರೆ ಅವನು ಒಬ್ಬ ದೇ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ಮಾತನಾಡುತ್ತಿದ್ದಾನು; ಇಲ್ಲವೆ ಹಿಂದಟ್ಟುತ್ತಿದ್ದಾನು.; ಇಲ್ಲವೆ ಪ್ರಯಾಣದಲ್ಲಿದ್ದಾನು; ಇಲ್ಲವೆ ಅವನು ನಿದ್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ಿದ್ದಾನು; ಈಗ ಅವನು ಎಚ್ಚರಿಸಲ್ಪಡ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ರು ದೊಡ್ಡ ಶಬ್ದದಿಂದ ಕೂಗಿ ತಮ್ಮ ಕ್ರಮದ ಪ್ರಕಾರವೇ ರಕ್ತವು ತಮ್ಮ ಮೇಲೆ ಸೋರುವ ಮಟ್ಟಿಗೂ ಕತ್ತಿ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ೂರಿಗಳಿಂದಲೂ ತಮ್ಮನ್ನು ಕೊಯ್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ಮಧ್ಯಾಹ್ನವಾದ ತರುವಾಯ ಸಾಯಂಕಾಲದ ಬಲಿ ಅರ್ಪಿಸಲ್ಪಡುವ ವೇಳೆಯ ವರೆಗೂ ಪ್ರವಾದಿಸುತ್ತಾ ಇದ್ದರು. ಆದರೆ ಶಬ್ದವಾ 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ುತ್ತರಕೊಡುವವನಾದರೂ ಲಕ್ಷಿಸುವವ ನಾದರೂ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ಎಲೀಯನು ಸಮಸ್ತ ಜನರಿಗೆ--ನನ್ನ ಬಳಿಗೆ ಬನ್ನಿರಿ ಅಂದನು; ಜನರೆಲ್ಲರು ಅವನ ಬಳಿಗೆ ಬಂದರು. ಕಿತ್ತುಹಾಕಲ್ಪ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ಬಲಿಪೀಠವನ್ನು ಅವನು ದುರಸ್ತ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ನೇಕ ದಿವಸಗಳು ಹೋದ ತರುವಾಯ ಮೂರನೇ ವರುಷದಲ್ಲಿ ಏನಾಯಿತಂದರೆ, ಕರ್ತನ ವಾಕ್ಯವು ಎಲೀಯನಿಗೆ ಉಂಟಾಗಿ--ನೀನು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ಹಾಬನಿಗೆ ನಿನ್ನನ್ನು ತೋರಿಸಿಕೋ. ಆಗ ನಾನು ಭೂಮಿಯ ಮೇಲೆ ಮಳೆಯನ್ನು ಕಳುಹಿಸ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ಿನಗೆ ಇಸ್ರಾಯೇಲನೆಂಬ ಹೆಸರುಂಟಾಗಿರುವದೆಂದು ಕರ್ತನ ವಾಕ್ಯವು ಬಂದ ಯಾಕೋಬನ ಮಕ್ಕಳ ಗೋತ್ರಗಳ ಲೆಕ್ಕ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ಎಲೀಯನು ಅಹಾಬನಿಗೆ ತನ್ನನ್ನು ತೋರಿಸಲು ಹೋದನು. ಆದರೆ ಸಮಾರ್ಯದಲ್ಲಿ ಬರ ಘೋರ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ಎಲೀಯನು ಹನ್ನೆರಡು ಕಲ್ಲುಗಳನ್ನು ತೆಗೆದುಕೊಂಡು ಆ ಕಲ್ಲುಗಳಿಂದ ಕರ್ತನ ಹೆಸರಿಗೆ ಬಲಿಪೀಠವನ್ನು ಕಟ್ಟಿ ಆ ಬಲಿಪೀಠ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ಲೂ ಎರಡು ಕೊಳಗ ಬೀಜ ಹಿಡಿಯುವ ಒಂದು ಕಾಲಿವೆಯ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ಹಾಬನು ತನ್ನ ಮನೆಯ ಉಗ್ರಾಣಿಕನಾದ ಓಬದ್ಯನನ್ನು ಕರೆದನು. (ಓಬದ್ಯನು ಕರ್ತನಿಗೆ ಬಹಳ ಭಯಪಡುವವ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ಈಜೆಬೆ ಲಳು ಕರ್ತನ ಪ್ರವಾದಿಗಳನ್ನು ಕೊಲ್ಲುವಾಗ ಓಬ ದ್ಯನು ನೂರು ಮಂದಿ ಪ್ರವಾದಿಗಳನ್ನು ತೆಗೆದುಕೊಂಡು ಐ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ವತ್ತು ಮಂದಿಯಾಗಿ ಅವರನ್ನು ಗವಿಯಲ್ಲಿ ಬಚ್ಚಿಟ್ಟು ಅವರಿಗೆ ಆಹಾರವನ್ನೂ ನೀರನ್ನೂ ಕೊಟ್ಟು ಅವರನ್ನು ಸಂರಕ್ಷಣೆ ಮಾಡ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ನ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ತರುವಾಯ ಅವನು ಕಟ್ಟಿಗೆಗಳನ್ನು ಇಟ್ಟು ಹೋರಿ ಯನ್ನು ತುಂಡುತುಂಡಾಗಿ ಕಡಿದು ಕಟ್ಟಿಗೆಗಳ ಮೇಲೆ ಇಟ್ಟು--ನೀವು ನಾಲ್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ಡಕೆ ನೀರನ್ನು ತುಂಬಿಕೊಂಡು ದಹನಬಲಿಯ ಮೇಲೆಯೂ ಕಟ್ಟಿಗೆಗಳ ಮೇಲೆಯೂ ಹೊಯ್ಯ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ಹಾ ಬನು ಓಬದ್ಯನಿಗೆ--ನೀನು ದೇಶದಲ್ಲಿರುವ ಎಲ್ಲಾ ನೀರು ಬುಗ್ಗೆಗಳ ಬಳಿಗೂ ಎಲ್ಲಾ ಹಳ್ಳಗಳ ಬಳಿಗೂ ಹೋಗು. ನಾವು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ುಗಳನ್ನು ಕಳಕೊಳ್ಳದ ಹಾಗೆ ಕುದುರೆಗಳನ್ನೂ ಹೇಸರ ಕತ್ತೆಗಳನ್ನೂ ಜೀವ ದಿಂದ ಇರಿಸುವದಕ್ಕೆ ನಮಗೆ ಒಂದು ವೇಳೆ ಹುಲ್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ರಕಬಹು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ಎರಡನೇ ಸಾರಿ ಹೊಯ್ಯಿರಿ ಅಂದನು. ಮೂರನೇ ಸಾರಿ ಹೊಯ್ಯಿರಿ ಅಂದನು; ಮೂರನೇ ಸಾರಿಯೂ ಹೊಯ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ದೇಶವನ್ನು ಹಾದು ಹೋಗಲು ಅದನ್ನು ವಿಭಾಗ ಮಾಡಿಕೊಂಡು ಅಹಾಬನು ಒಂದು ಮಾರ್ಗದಲ್ಲಿಯೂ ಓಬದ್ಯನು ಮತ್ತ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ದಲ್ಲಿಯೂ ಪ್ರತ್ಯೇಕ ವಾಗಿ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ದರಿಂದ ನೀರು ಬಲಿಪೀಠದ ಸುತ್ತಲೂ ಹರಿಯಿತು. ಇದಲ್ಲದೆ ಅವನು ಕಾಲಿವೆಯನ್ನು ನೀರಿನಿಂದ ತುಂಬ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ಬದ್ಯನು ಮಾರ್ಗದಲ್ಲಿ ಹೋಗುತ್ತಿರುವಾಗ ಇಗೋ, ಎಲೀಯನು ಅವನನ್ನು ಸಂಧಿಸಿದನು. ಓಬದ್ಯನು ಇವನನ್ನು ಗುರುತಿಸಿ ಮೊ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ಳಗಾಗಿ ಬಿದ್ದು--ನೀನು ನನ್ನ ಒಡೆಯನಾದ ಎಲೀಯನ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ಸಾಯಂಕಾಲದ ಬಲಿಯನ್ನು ಅರ್ಪಿಸುವ ವೇಳೆ ಯಲ್ಲಿ ಪ್ರವಾದಿಯಾದ ಎಲೀಯನು ಸವಿಾಪಕ್ಕೆ ಬಂದು--ಅಬ್ರಹಾಮನಿಗೂ ಇಸಾಕ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 ಯೇಲಿಗೂ ದೇವರಾದ ಕರ್ತನೇ, ಇಸ್ರಾಯೇಲಿನಲ್ಲಿ ನೀನು ದೇವರೆಂದೂ ನಾನು ನಿನ್ನ ಸೇವಕನೆಂದೂ ನಾನು ಈ ಕಾರ್ಯಗಳ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ಾತಿನ ಹಾಗೆಯೇ ಮಾಡಿದೆನೆಂದೂ ಇಂದು ತಿಳಿಯ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ವನು ಅವನಿಗೆ--ನಾನೇ, ನೀನು ಹೋಗಿ--ಇಗೋ, ಎಲೀಯನು ಇಲ್ಲಿದ್ದಾನೆಂದು ನಿನ್ನ ಯಜಮಾನನಿಗೆ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ನೀನು ದೇವರಾದ ಕರ್ತನೆಂದೂ ನೀನು ಅವರ ಹೃದಯವನ್ನು ಮರಳಿ ತಿರಿಗಿಸುತ್ತಿ ಎಂದೂ ಈ ಜನವು ತಿಳಿಯುವ ಹಾಗೆ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ತರಕೊಡು, ಓ ಕರ್ತನೇ, ನನಗೆ ಉತ್ತರಕೊಡು ಎಂದು ಬೇ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ಗ ಕರ್ತನ ಬೆಂಕಿಯು ಇಳಿದು ಬಂದು ದಹನಬಲಿಯನ್ನೂ ಕಟ್ಟಿಗೆ ಗಳನ್ನೂ ಕಲ್ಲುಗಳನ್ನೂ ಮಣ್ಣನ್ನೂ ಸುಟ್ಟುಬಿಟ್ಟು ಕಾಲು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ಲ್ಲಿದ್ದ ನೀರನ್ನು ಹೀರಿ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ಕ್ಕ ವನು--ಅಹಾಬನು ನನ್ನನ್ನು ಕೊಂದುಹಾಕುವ ಹಾಗೆ ನೀನು ನಿನ್ನ ಸೇವಕನನ್ನು ಅವನ ಕೈಯಲ್ಲಿ ಒಪ್ಪಿಸಿಕೊಡಲು ನಾನೇ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ಮ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ಜನರೆಲ್ಲರು ಇದನ್ನು ನೋಡಿದಾಗ ಬೋರಲು ಬಿದ್ದು--ಕರ್ತನು ತಾನೇ ದೇವರು, ಕರ್ತನು ತಾನೇ ದೇವರ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 ದೇವರಾದ ಕರ್ತನ ಜೀವದಾಣೆ, ನನ್ನ ಯಜಮಾನನು ನಿನ್ನನ್ನು ಹುಡುಕಲು ಕಳುಹಿಸದ ಜನಾಂಗವೂ ರಾಜ್ಯವೂ ಒಂ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--ಅವನು ಇಲ್ಲ ಎಂದು ಹೇಳಿ ದಾಗ ಅವರು ನಿನ್ನನ್ನು ಕಂಡಿದ್ದಿಲ್ಲವೆಂದು ರಾಜ್ಯಕ್ಕೂ ಜನಾಂಗಕ್ಕೂ ಆಣೆ ಇಡ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ಗ ಎಲೀಯನು ಅವರಿಗೆ--ನೀವು ಬಾಳನ ಪ್ರವಾದಿಗಳನ್ನು ಹಿಡಿಯಿರಿ; ಅವರಲ್ಲಿ ಒಬ್ಬನೂ ತಪ್ಪಿಸಿ ಕೊಳ್ಳದೆ ಇರ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ು ಅವರನ್ನು ಹಿಡಿ ದರು; ಎಲೀಯನು ಅವರನ್ನು ಕೀಷೋನ್‌ಹಳ್ಳದ ಬಳಿಗೆ ತಕ್ಕೊಂಡುಹೋಗಿ ಅಲ್ಲಿ ಅವರನ್ನು ಕೊಂದು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ಈಗ ನೀನು--ಇಗೋ, ಎಲೀಯನು ಇಲ್ಲಿದ್ದಾನೆಂದು ನಿನ್ನ ಯಜಮಾನನಿಗೆ ತಿಳಿಸು ಎಂದು ಹೇಳುತ್ತ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ನಿನ್ನನ್ನು ಬಿಟ್ಟು ಹೋಗುವಾಗ ಆಗುವದೇನಂದರೆ, ಕರ್ತನ ಆತ್ಮನು ನಾನರಿಯದ ಸ್ಥಳಕ್ಕೆ ನಿನ್ನನ್ನು ಒಯ್ಯ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ಬಂದು ಅಹಾಬನಿಗೆ ತಿಳಿಸಿದಾಗ ಅವನು ನಿನ್ನನ್ನು ಕಾಣದೆ ಹೋದರೆ ನನ್ನನ್ನು ಕೊಂದುಹಾಕು ವನು. ಆದರೆ ನಿನ್ನ ಸೇವಕ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ನ್ನ ಚಿಕ್ಕತನ ದಿಂದ ಕರ್ತನಿಗೆ ಭಯಪ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ಎಲೀಯನು ಅಹಾಬನಿಗೆ--ನೀನು ಹೋಗಿ ತಿಂದು ಕುಡಿ; ಯಾಕಂದರೆ ಬಹು ಮಳೆಯ ಶಬ್ದವು ಆಯಿತ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ಅಹಾಬನು ತಿಂದು ಕುಡಿಯು ವದಕ್ಕೆ ಹೋದನು; ಎಲೀಯನು ಕರ್ಮೆಲ್‌ ಬೆಟ್ಟಕ್ಕೆ ಏರಿ ನೆಲದ ಮೇಲೆ ಬಿದ್ದು ತನ್ನ ಮುಖ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ಮೊಣಕಾಲುಗಳ ನಡುವೆ ಬೊಗ್ಗ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ತನ್ನ ಸೇವಕ ನಿಗೆ--ನೀನು ಹೋಗಿ ಸಮುದ್ರದ ಕಡೆ ನೋಡು ಅಂದನು. ಅವನು ಹೋಗಿ ನೋಡಿ--ಏನೂ ಇಲ್ಲ ಅಂದನು. ಅವನು--ಏಳು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ಿಗಿ ಹೋಗಿ ನೋ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ಏಳನೇಸಾರಿ ಏನಾಯಿತಂದರೆ, ಇವನು--ಇಗೋ, ಸಮುದ್ರದಲ್ಲಿಂದ ಒಬ್ಬ ಮನು ಷ್ಯನ ಅಂಗೈಯಷ್ಟು ಚಿಕ್ಕ ಮೇಘವು ಏಳುತ್ತ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ಆಗ ಅವನು--ನೀನು ಹೋಗಿ ಅಹಾಬನಿಗೆ--ಮಳೆಯು ನಿನ್ನನ್ನು ಆಟಂಕ ಮಾಡದ ಹಾಗೆ ಸಿದ್ಧಮಾಡಿ ಇಳಿದುಹೋಗೆಂದು ಹೇ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ಗ ಇದ್ದ ಕ್ಕಿದ್ದ ಹಾಗೆ ಆಕಾಶವು ಮೇಘಗಳಿಂದಲೂ ಗಾಳಿ ಯಿಂದಲೂ ಕಪ್ಪಾಗಿ ದೊಡ್ಡ ಮಳೆಯು ಉಂಟಾಯಿತು. ಆದರೆ ಅಹಾಬ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ಥದಲ್ಲಿ ಏರಿ ಇಜ್ರೇಲಿಗ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ಆದರೆ ಕರ್ತನ ಕೈ ಎಲೀಯನ ಮೇಲೆ ಇದ್ದದರಿಂದ ಅವನು ತನ್ನ ನಡುವನ್ನು ಕಟ್ಟಿಕೊಂಡು ಇಜ್ರೇಲಿನ ವರೆಗೂ ಅಹಾಬನಿಗೆ ಮುಂದ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2026-10-21T06:52:18Z</dcterms:created>
  <dcterms:modified xsi:type="dcterms:W3CDTF">2026-10-21T06:52:18Z</dcterms:modified>
  <dc:title>1 ಅರಸುಗಳು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