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presProps" Target="presProps.xml"/>
  <Relationship Id="rId108" Type="http://schemas.openxmlformats.org/officeDocument/2006/relationships/viewProps" Target="viewProps.xml"/>
  <Relationship Id="rId10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நாள் சவுலின் குமாரனாகிய யோனத்தான் தன் ஆயுததாரியாகிய வாலிபனை நோக்கி: நமக்கு எதிராக அந்தப் பக்கத்தில் இருக்கிற பெலிஸ்தரின் தாணையத்திற்குப் போவோம் வா என்று சொன்னான்; அதை அவன் தன் தகப்பனுக்கு அறிவிக்கவ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நாள் சவுலின் குமாரனாகிய யோனத்தான் தன் ஆயுததாரியாகிய வாலிபனை நோக்கி: நமக்கு எதிராக அந்தப் பக்கத்தில் இருக்கிற பெலிஸ்தரின் தாணையத்திற்குப் போவோம் வா என்று சொன்னான்; அதை அவன் தன் தகப்பனுக்கு அறிவிக்கவ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வுல் கிபியாவின் கடைசி முனையாகிய மிக்ரோனிலே ஒரு மாதளமரத்தின்கீழ் இருந்தான்; அவனோடேகூட இருந்த ஜனங்கள் ஏறக்குறைய அறுநூறுபேராயிருந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வுல் கிபியாவின் கடைசி முனையாகிய மிக்ரோனிலே ஒரு மாதளமரத்தின்கீழ் இருந்தான்; அவனோடேகூட இருந்த ஜனங்கள் ஏறக்குறைய அறுநூறுபேராயிருந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ீலோவிலே கர்த்தருடைய ஆசாரியனாயிருந்த ஏலியின் குமாரனாகிய பினெகாசுக்குப் பிறந்த இக்கபோத்தின் சகோதரனும் அகிதூபின் குமாரனுமாகிய அகியா என்பவன் ஏபோத்தைத் தரித்தவனாயிருந்தான்; யோனத்தான் போனதை ஜனங்கள் அறியாதிரு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ீலோவிலே கர்த்தருடைய ஆசாரியனாயிருந்த ஏலியின் குமாரனாகிய பினெகாசுக்குப் பிறந்த இக்கபோத்தின் சகோதரனும் அகிதூபின் குமாரனுமாகிய அகியா என்பவன் ஏபோத்தைத் தரித்தவனாயிருந்தான்; யோனத்தான் போனதை ஜனங்கள் அறியாதிரு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னத்தான் பெலிஸ்தரின் தாணையத்திற்குப் போகப்பார்த்த வழிகளின் நடுவே, இந்தப்பக்கம் ஒரு செங்குத்தான பாறையும், அந்தப்பக்கம் ஒரு செங்குத்தான பாறையும் இருந்தது; ஒன்றுக்குப் போசேஸ் என்று பேர், மற்றொன்றுக்குச் சேனே என்று பே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னத்தான் பெலிஸ்தரின் தாணையத்திற்குப் போகப்பார்த்த வழிகளின் நடுவே, இந்தப்பக்கம் ஒரு செங்குத்தான பாறையும், அந்தப்பக்கம் ஒரு செங்குத்தான பாறையும் இருந்தது; ஒன்றுக்குப் போசேஸ் என்று பேர், மற்றொன்றுக்குச் சேனே என்று பே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ப் பாறைகளில் ஒன்று வடக்கே மிக்மாசுக்கு எதிராகவும், மற்றொன்று தெற்கே கிபியாவுக்கு எதிராகவும் இ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னத்தான் தன் ஆயுததாரியாகிய வாலிபனை நோக்கி: விருத்தசேதனம் இல்லாதவர்களுடைய அந்தத் தாணையத்திற்குப் போவோம் வா; ஒருவேளை கர்த்தர் நமக்காக ஒரு காரியம் செய்வார்; அநேகம்பேரைக் கொண்டாகிலும், கொஞ்சம் பேரைக் கொண்டாகிலும், ரட்சிக்கக் கர்த்தருக்குத் தடையில்லை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னத்தான் தன் ஆயுததாரியாகிய வாலிபனை நோக்கி: விருத்தசேதனம் இல்லாதவர்களுடைய அந்தத் தாணையத்திற்குப் போவோம் வா; ஒருவேளை கர்த்தர் நமக்காக ஒரு காரியம் செய்வார்; அநேகம்பேரைக் கொண்டாகிலும், கொஞ்சம் பேரைக் கொண்டாகிலும், ரட்சிக்கக் கர்த்தருக்குத் தடையில்லை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னத்தான் தன் ஆயுததாரியாகிய வாலிபனை நோக்கி: விருத்தசேதனம் இல்லாதவர்களுடைய அந்தத் தாணையத்திற்குப் போவோம் வா; ஒருவேளை கர்த்தர் நமக்காக ஒரு காரியம் செய்வார்; அநேகம்பேரைக் கொண்டாகிலும், கொஞ்சம் பேரைக் கொண்டாகிலும், ரட்சிக்கக் கர்த்தருக்குத் தடையில்லை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ன் ஆயுததாரி அவனைப் பார்த்து: உம்முடைய இருதயத்தில் இருக்கிறபடியெல்லாம் செய்யும்; அப்படியே போம்; இதோ, உம்முடைய மனதுக்கு ஏற்றபடி நானும் உம்மோடேகூட வருகிறேன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யோனத்தான்: இதோ, நாம் கடந்து, அந்த மனுஷரிடத்திற்குப் போகிறவர்கள்போல அவர்களுக்கு நம்மைக் காண்பிப்ப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ங்கள் உங்களிடத்துக்கு வருமட்டும் நில்லுங்கள் என்று நம்மோடே சொல்வார்களானால், நாம் அவர்களிடத்துக்கு ஏறிப்போகாமல், நம்முடைய நிலையிலே நிற்ப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ங்கள் உங்களிடத்துக்கு வருமட்டும் நில்லுங்கள் என்று நம்மோடே சொல்வார்களானால், நாம் அவர்களிடத்துக்கு ஏறிப்போகாமல், நம்முடைய நிலையிலே நிற்ப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ங்களிடத்துக்கு ஏறிவாருங்கள் என்று சொல்வார்களானால், ஏறிப்போவோம்; கர்த்தர் அவர்களை நம்முடைய கையில் ஒப்புக்கொடுத்தார்; இது நமக்கு அடையாளம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ங்களிடத்துக்கு ஏறிவாருங்கள் என்று சொல்வார்களானால், ஏறிப்போவோம்; கர்த்தர் அவர்களை நம்முடைய கையில் ஒப்புக்கொடுத்தார்; இது நமக்கு அடையாளம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அவர்கள் இருவரும் பெலிஸ்தரின் தாணையத்திற்முன் தங்களைக் காண்பித்தார்கள்; அப்பொழுது பெலிஸ்தர்: இதோ, எபிரெயர் ஒளித்துக் கொண்டிருந்த வளைகளைவிட்டுப் புறப்படுகிறார்கள் என்று சொல்லி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அவர்கள் இருவரும் பெலிஸ்தரின் தாணையத்திற்முன் தங்களைக் காண்பித்தார்கள்; அப்பொழுது பெலிஸ்தர்: இதோ, எபிரெயர் ஒளித்துக் கொண்டிருந்த வளைகளைவிட்டுப் புறப்படுகிறார்கள் என்று சொல்லி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ணையம் இருக்கிற மனுஷர் யோனத்தனையும் அவன் ஆயுததாரியையும் பார்த்து: எங்களிடத்துக்கு ஏறிவாருங்கள், உங்களுக்குப் புத்தி கற்பிப்போம் என்றார்கள்; அப்பொழுது யோனத்தான் தன் ஆயுததாரியை நோக்கி: என் பின்னாலே ஏறிவா; கர்த்தர் அவர்களை இஸ்ரவேலின் கையில் ஒப்புக்கொடுத்தார் என்று சொல்லி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ணையம் இருக்கிற மனுஷர் யோனத்தனையும் அவன் ஆயுததாரியையும் பார்த்து: எங்களிடத்துக்கு ஏறிவாருங்கள், உங்களுக்குப் புத்தி கற்பிப்போம் என்றார்கள்; அப்பொழுது யோனத்தான் தன் ஆயுததாரியை நோக்கி: என் பின்னாலே ஏறிவா; கர்த்தர் அவர்களை இஸ்ரவேலின் கையில் ஒப்புக்கொடுத்தார் என்று சொல்லி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ணையம் இருக்கிற மனுஷர் யோனத்தனையும் அவன் ஆயுததாரியையும் பார்த்து: எங்களிடத்துக்கு ஏறிவாருங்கள், உங்களுக்குப் புத்தி கற்பிப்போம் என்றார்கள்; அப்பொழுது யோனத்தான் தன் ஆயுததாரியை நோக்கி: என் பின்னாலே ஏறிவா; கர்த்தர் அவர்களை இஸ்ரவேலின் கையில் ஒப்புக்கொடுத்தார் என்று சொல்ல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ோனத்தான் தன் கைகளாலும் தன் கால்களாலும் தவழ்ந்து ஏறினான். அவன் ஆயுததாரி அவன் பின்னாலே ஏறினான்; அப்பொழுது அவர்கள் யோனத்தானுக்கு முன்பாக மடிந்து விழுந்தார்கள்; அவன் ஆயுததாரியும் அவன் பின்னாலே வெட்டிக்கொண்டே போ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ோனத்தான் தன் கைகளாலும் தன் கால்களாலும் தவழ்ந்து ஏறினான். அவன் ஆயுததாரி அவன் பின்னாலே ஏறினான்; அப்பொழுது அவர்கள் யோனத்தானுக்கு முன்பாக மடிந்து விழுந்தார்கள்; அவன் ஆயுததாரியும் அவன் பின்னாலே வெட்டிக்கொண்டே போ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ோனத்தானும் அவன் ஆயுததாரியும் அடித்த அந்த முந்தின அடியிலே ஏறக்குறைய இருபதுபேர் அரையேர் நிலமான விசாலத்திலே விழு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ோனத்தானும் அவன் ஆயுததாரியும் அடித்த அந்த முந்தின அடியிலே ஏறக்குறைய இருபதுபேர் அரையேர் நிலமான விசாலத்திலே விழு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பாளயத்திலும் வெளியிலும், சகல ஜனங்களிலும், பயங்கரம் உண்டாய், தாணையம் இருந்தவர்களும் கொள்ளையிடப்போன தண்டிலுள்ளவர்களுங்கூடத் திகில் அடைந்தார்கள்; பூமியும் அதிர்ந்தது; அது தேவனால் உண்டான பயங்கரமாயி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பாளயத்திலும் வெளியிலும், சகல ஜனங்களிலும், பயங்கரம் உண்டாய், தாணையம் இருந்தவர்களும் கொள்ளையிடப்போன தண்டிலுள்ளவர்களுங்கூடத் திகில் அடைந்தார்கள்; பூமியும் அதிர்ந்தது; அது தேவனால் உண்டான பயங்கரமாயி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ென்யமீன் நாட்டிலுள்ள கிபியாவிலே சவுலுக்கு இருந்த ஜாமக்காரர் பார்த்து: இதோ, அந்த ஏராளமான கூட்டம் கலைந்து, ஒருவர்மேல் ஒருவர் விழுகிறதைக் கண்ட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ென்யமீன் நாட்டிலுள்ள கிபியாவிலே சவுலுக்கு இருந்த ஜாமக்காரர் பார்த்து: இதோ, அந்த ஏராளமான கூட்டம் கலைந்து, ஒருவர்மேல் ஒருவர் விழுகிறதைக் கண்ட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சவுல் தன்னோடேகூட இருக்கிற ஜனங்களை நோக்கி: நம்மிடத்திலிருந்து போனவர்கள் யார் என்று இலக்கம்பாருங்கள் என்றான்; அவர்கள் இலக்கம் பார்க்கிறபோது, இதோ, யோனத்தானும் அவன் ஆயுததாரியும் அங்கே இல்லை என்று கண்ட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சவுல் தன்னோடேகூட இருக்கிற ஜனங்களை நோக்கி: நம்மிடத்திலிருந்து போனவர்கள் யார் என்று இலக்கம்பாருங்கள் என்றான்; அவர்கள் இலக்கம் பார்க்கிறபோது, இதோ, யோனத்தானும் அவன் ஆயுததாரியும் அங்கே இல்லை என்று கண்ட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சவுல் அகீயாவை நோக்கி: தேவனுடைய பெட்டியைக் கொண்டுவா என்றான்; தேவனுடைய பெட்டி அந்நாட்களில் இஸ்ரவேல் புத்திரரிடத்தில் இருந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டிச் சவுல் ஆசாரியனோடே பேசுகையில், பெலிஸ்தரின் பாளயத்தில் உண்டான கலகம் வரவர அதிகரித்தது; அப்பொழுது சவுல் ஆசாரியனைப் பார்த்து: இருக்கட்டும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டிச் சவுல் ஆசாரியனோடே பேசுகையில், பெலிஸ்தரின் பாளயத்தில் உண்டான கலகம் வரவர அதிகரித்தது; அப்பொழுது சவுல் ஆசாரியனைப் பார்த்து: இருக்கட்டும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வுலும் அவனோடிருந்த ஜனங்களும் கூட்டங்கூடிப் போர்க்களத்திற்குப் போனார்கள்; ஒருவர் பட்டயம் ஒருவருக்கு விரோதமாயிருந்தபடியால் மகா அமளியுண்டாயிற்ற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வுலும் அவனோடிருந்த ஜனங்களும் கூட்டங்கூடிப் போர்க்களத்திற்குப் போனார்கள்; ஒருவர் பட்டயம் ஒருவருக்கு விரோதமாயிருந்தபடியால் மகா அமளியுண்டாயிற்ற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ற்குமுன் பெலிஸ்தருடன் கூடி அவர்களோடேகூடப் பாளயத்திலே திரிந்து வந்த எபிரெயரும், சவுலோடும் யோனத்தானோடும் இருக்கிற இஸ்ரவேலரோடே கூடிக்கொண்ட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ற்குமுன் பெலிஸ்தருடன் கூடி அவர்களோடேகூடப் பாளயத்திலே திரிந்து வந்த எபிரெயரும், சவுலோடும் யோனத்தானோடும் இருக்கிற இஸ்ரவேலரோடே கூடிக்கொண்ட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ஜனங்கள் கொள்ளையின்மேல் பாய்ந்து, ஆடுகளையும் மாடுகளையும் கன்றுக்குட்டிகளையும் பிடித்து, தரையிலே போட்டு அடித்து, இரத்தத்தோடும் புசித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ஜனங்கள் கொள்ளையின்மேல் பாய்ந்து, ஆடுகளையும் மாடுகளையும் கன்றுக்குட்டிகளையும் பிடித்து, தரையிலே போட்டு அடித்து, இரத்தத்தோடும் புசித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ப்பிராயீம் மலைகளில் ஒளித்துக்கொண்டிருந்த சகல இஸ்ரவேலரும் பெலிஸ்தர் முறிந்தோடுகிறதைக் கேள்விப்பட்டபோது, யுத்தத்திலே அவர்களை நெருங்கித் தொடர்ந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ப்பிராயீம் மலைகளில் ஒளித்துக்கொண்டிருந்த சகல இஸ்ரவேலரும் பெலிஸ்தர் முறிந்தோடுகிறதைக் கேள்விப்பட்டபோது, யுத்தத்திலே அவர்களை நெருங்கித் தொடர்ந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: இதோ, இரத்தத்தோடிருக்கிறதைப் புசிக்கிறதினால் ஜனங்கள் கர்த்தருக்கு ஏலாத பாவம் செய்கிறார்கள் என்று சவுலுக்கு அறிவித்தார்கள்; அவன்: நீங்கள் துரோகம்பண்ணினீர்கள்; இப்போதே ஒரு பெரிய கல்லை என்னிடத்தில் உருட்டிக்கொண்டுவாருங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: இதோ, இரத்தத்தோடிருக்கிறதைப் புசிக்கிறதினால் ஜனங்கள் கர்த்தருக்கு ஏலாத பாவம் செய்கிறார்கள் என்று சவுலுக்கு அறிவித்தார்கள்; அவன்: நீங்கள் துரோகம்பண்ணினீர்கள்; இப்போதே ஒரு பெரிய கல்லை என்னிடத்தில் உருட்டிக்கொண்டுவாருங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டிக் கர்த்தர் அன்றையதினம் இஸ்ரவேலை ரட்சித்தார்; அந்த யுத்தம் பெத்தாவேன்மட்டும் நடந்த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டிக் கர்த்தர் அன்றையதினம் இஸ்ரவேலை ரட்சித்தார்; அந்த யுத்தம் பெத்தாவேன்மட்டும் நடந்த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ர் அன்றையதினம் மிகுந்த வருத்தம் அடைந்தார்கள்: நான் என் சத்துருக்கள் கையிலே பழிவாங்க வேண்டும், சாயங்காலமட்டும் பொறுக்காமல் எவன் போஜனம் செய்கிறானோ அவன் சபிக்கப்பட்டவன் என்று சவுல் ஜனங்களுக்கு ஆணையிட்டுச் சொல்லியிருந்தபடியால், ஜனங்களில் ஒருவரும் எவ்வளவேணும் போஜனம்பண்ணாதிருந்த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ர் அன்றையதினம் மிகுந்த வருத்தம் அடைந்தார்கள்: நான் என் சத்துருக்கள் கையிலே பழிவாங்க வேண்டும், சாயங்காலமட்டும் பொறுக்காமல் எவன் போஜனம் செய்கிறானோ அவன் சபிக்கப்பட்டவன் என்று சவுல் ஜனங்களுக்கு ஆணையிட்டுச் சொல்லியிருந்தபடியால், ஜனங்களில் ஒருவரும் எவ்வளவேணும் போஜனம்பண்ணாதிருந்த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ர் அன்றையதினம் மிகுந்த வருத்தம் அடைந்தார்கள்: நான் என் சத்துருக்கள் கையிலே பழிவாங்க வேண்டும், சாயங்காலமட்டும் பொறுக்காமல் எவன் போஜனம் செய்கிறானோ அவன் சபிக்கப்பட்டவன் என்று சவுல் ஜனங்களுக்கு ஆணையிட்டுச் சொல்லியிருந்தபடியால், ஜனங்களில் ஒருவரும் எவ்வளவேணும் போஜனம்பண்ணாதிருந்த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ஜனத்திற்குள்ளே போய், இரத்தத்தோடிருக்கிறதச் சாப்பிடுகிறதினாலே, கர்த்தருக்கு ஏலாத பாவம் செய்யாதபடிக்கு, அவரவர் தங்கள் மாட்டையும் அவரவர் தங்கள் ஆட்டையும் என்னிடத்தில் கொண்டுவந்து, இங்கே அடித்து, பின்பு சாப்பிடவேண்டும் என்று அவர்களுக்குச் சொல்லுங்கள் என்று கட்டளையிட்டான்; ஆகையால் ஜனங்கள் எல்லாரும் அவரவர் தங்கள் மாடுகளை அன்று இராத்திரி தாங்களே கொண்டு வந்து, அங்கே அடித்த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ஜனத்திற்குள்ளே போய், இரத்தத்தோடிருக்கிறதச் சாப்பிடுகிறதினாலே, கர்த்தருக்கு ஏலாத பாவம் செய்யாதபடிக்கு, அவரவர் தங்கள் மாட்டையும் அவரவர் தங்கள் ஆட்டையும் என்னிடத்தில் கொண்டுவந்து, இங்கே அடித்து, பின்பு சாப்பிடவேண்டும் என்று அவர்களுக்குச் சொல்லுங்கள் என்று கட்டளையிட்டான்; ஆகையால் ஜனங்கள் எல்லாரும் அவரவர் தங்கள் மாடுகளை அன்று இராத்திரி தாங்களே கொண்டு வந்து, அங்கே அடித்த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ஜனத்திற்குள்ளே போய், இரத்தத்தோடிருக்கிறதச் சாப்பிடுகிறதினாலே, கர்த்தருக்கு ஏலாத பாவம் செய்யாதபடிக்கு, அவரவர் தங்கள் மாட்டையும் அவரவர் தங்கள் ஆட்டையும் என்னிடத்தில் கொண்டுவந்து, இங்கே அடித்து, பின்பு சாப்பிடவேண்டும் என்று அவர்களுக்குச் சொல்லுங்கள் என்று கட்டளையிட்டான்; ஆகையால் ஜனங்கள் எல்லாரும் அவரவர் தங்கள் மாடுகளை அன்று இராத்திரி தாங்களே கொண்டு வந்து, அங்கே அடித்த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ேசத்து ஜனங்கள் எல்லாரும் ஒரு காட்டிலே வந்தார்கள்; அங்கே வெளியிலே தேன்கூடு கட்டியிருந்த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ின்பு சவுல் கர்த்தருக்கு ஒரு பலிபீடத்தைக் கட்டினான்; அது அவன் கர்த்தருக்குக் கட்டின முதலாவது பலிபீட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ின்பு சவுல் கர்த்தருக்கு ஒரு பலிபீடத்தைக் கட்டினான்; அது அவன் கர்த்தருக்குக் கட்டின முதலாவது பலிபீடம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ஜனங்கள் காட்டிலே வந்தபோது, இதோ, தேன் ஒழுகிக்கொண்டிருந்தது; ஆனாலும் ஒருவனும் அதைத் தன் கையினாலே தொட்டுத் தன் வாயில் வைக்கவில்லை; ஜனங்கள் அந்த ஆணையினிமித்தம் பயப்பட்ட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ோனத்தான் தன் தகப்பன் ஜனங்களுக்கு ஆணையிட்டதைக் கேள்விப்படவில்லை; அவன் தன் கையிலிருந்த கோலைநீட்டி, அதின் நுனியினாலே தேன்கூட்டைக் குத்தி, அதை எடுத்துத் தன் வாயிலே போட்டுக்கொண்டான்; அதினால் அவன் கண்கள் தெளிந்த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ோனத்தான் தன் தகப்பன் ஜனங்களுக்கு ஆணையிட்டதைக் கேள்விப்படவில்லை; அவன் தன் கையிலிருந்த கோலைநீட்டி, அதின் நுனியினாலே தேன்கூட்டைக் குத்தி, அதை எடுத்துத் தன் வாயிலே போட்டுக்கொண்டான்; அதினால் அவன் கண்கள் தெளிந்தத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ற்குப்பின்பு சவுல்: நாம் இந்த இராத்திரியிலே பெலிஸ்தரைத் தொடர்ந்துபோய், விடியற்கால வெளிச்சமாகுமட்டும் அவர்களைக் கொள்ளையிட்டு, அவர்களில் ஒருவரையும் மீதியாக வைக்காதிருப்போமாக என்றான். அதற்கு அவர்கள்: உம்முடைய கண்களுக்கு நலமானபடியெல்லாம் செய்யும் என்றார்கள். ஆசாரியனோ: நாம் இங்கே தேவசந்நிதியில் சேரக்கடவோம் என்ற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ற்குப்பின்பு சவுல்: நாம் இந்த இராத்திரியிலே பெலிஸ்தரைத் தொடர்ந்துபோய், விடியற்கால வெளிச்சமாகுமட்டும் அவர்களைக் கொள்ளையிட்டு, அவர்களில் ஒருவரையும் மீதியாக வைக்காதிருப்போமாக என்றான். அதற்கு அவர்கள்: உம்முடைய கண்களுக்கு நலமானபடியெல்லாம் செய்யும் என்றார்கள். ஆசாரியனோ: நாம் இங்கே தேவசந்நிதியில் சேரக்கடவோம் என்ற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ற்குப்பின்பு சவுல்: நாம் இந்த இராத்திரியிலே பெலிஸ்தரைத் தொடர்ந்துபோய், விடியற்கால வெளிச்சமாகுமட்டும் அவர்களைக் கொள்ளையிட்டு, அவர்களில் ஒருவரையும் மீதியாக வைக்காதிருப்போமாக என்றான். அதற்கு அவர்கள்: உம்முடைய கண்களுக்கு நலமானபடியெல்லாம் செய்யும் என்றார்கள். ஆசாரியனோ: நாம் இங்கே தேவசந்நிதியில் சேரக்கடவோம் என்ற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ஜனங்களில் ஒருவன்: இன்றைக்கு போஜனம் சாப்பிடுகிறவன் சபிக்கப்பட்டவன் என்று உம்முடைய தகப்பனார் ஜனங்களுக்கு உறுதியாய் ஆணையிட்டிருக்கிறார்; ஆகையினால் ஜனங்கள் விடாய்த்திருக்கிறார்கள் என்ற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ஜனங்களில் ஒருவன்: இன்றைக்கு போஜனம் சாப்பிடுகிறவன் சபிக்கப்பட்டவன் என்று உம்முடைய தகப்பனார் ஜனங்களுக்கு உறுதியாய் ஆணையிட்டிருக்கிறார்; ஆகையினால் ஜனங்கள் விடாய்த்திருக்கிறார்கள் என்ற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டியே: பெலிஸ்தரைத் தொடர்ந்துபோகலாமா? அவர்களை இஸ்ரவேலின் கையில் ஒப்புக்கொடுப்பீரா? என்று சவுல் தேவனிடத்தில் விசாரித்தான்; அவர் அந்த நாளிலே அவனுக்கு மறுஉத்தரவு அருளவில்லை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டியே: பெலிஸ்தரைத் தொடர்ந்துபோகலாமா? அவர்களை இஸ்ரவேலின் கையில் ஒப்புக்கொடுப்பீரா? என்று சவுல் தேவனிடத்தில் விசாரித்தான்; அவர் அந்த நாளிலே அவனுக்கு மறுஉத்தரவு அருளவில்லை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யோனத்தான்: என் தகப்பன் தேசத்தின் ஜனங்களைக் கலக்கப்படுத்தினார்; நான் இந்தத் தேனிலே கொஞ்சம் ருசிபார்த்ததினாலே, என் கண்கள் தெளிந்ததைப் பாருங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யோனத்தான்: என் தகப்பன் தேசத்தின் ஜனங்களைக் கலக்கப்படுத்தினார்; நான் இந்தத் தேனிலே கொஞ்சம் ருசிபார்த்ததினாலே, என் கண்கள் தெளிந்ததைப் பாருங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ன்றையதினம் ஜனங்கள் தங்களுக்கு அகப்பட்ட தங்கள் சத்துருக்களின் கொள்ளையிலே ஏதாகிலும் புசித்திருந்தால், எத்தனை நலமாயிருக்கும்; பெலிஸ்தருக்குள் உண்டான சங்காரம் மிகவும் அதிகமாயிருக்குமே என்ற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ன்றையதினம் ஜனங்கள் தங்களுக்கு அகப்பட்ட தங்கள் சத்துருக்களின் கொள்ளையிலே ஏதாகிலும் புசித்திருந்தால், எத்தனை நலமாயிருக்கும்; பெலிஸ்தருக்குள் உண்டான சங்காரம் மிகவும் அதிகமாயிருக்குமே என்ற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ொழுது சவுல்: ஜனத்தின் தலைவர்களே, நீங்கள் எல்லாரும் இங்கே சேர்ந்துவந்து, இன்று இந்தப் பாவம் எதினாலே உண்டாயிற்று என்று பார்த்தறியுங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ொழுது சவுல்: ஜனத்தின் தலைவர்களே, நீங்கள் எல்லாரும் இங்கே சேர்ந்துவந்து, இன்று இந்தப் பாவம் எதினாலே உண்டாயிற்று என்று பார்த்தறியுங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் அன்றையதினம் மிக்மாசிலிருந்து ஆயலோன்மட்டும் பெலிஸ்தரை முறிய அடித்தபோது, ஜனங்கள் மிகவும் விடாயத்திருந்த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் அன்றையதினம் மிக்மாசிலிருந்து ஆயலோன்மட்டும் பெலிஸ்தரை முறிய அடித்தபோது, ஜனங்கள் மிகவும் விடாயத்திருந்த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து என் குமாரனாகிய யோனத்தானிடத்தில் காணப்பட்டாலும், அவன் சாகவே சாகவேண்டும் என்று இஸ்ரவேலை ரட்சிக்கிற கர்த்தருடைய ஜீவனைக் கொண்டு சொல்லுகிறேன் என்றான்; சகல ஜனங்களுக்குள்ளும் ஒருவனும் அவனுக்குப் பிரதியுத்தரம் சொல்லவில்லை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து என் குமாரனாகிய யோனத்தானிடத்தில் காணப்பட்டாலும், அவன் சாகவே சாகவேண்டும் என்று இஸ்ரவேலை ரட்சிக்கிற கர்த்தருடைய ஜீவனைக் கொண்டு சொல்லுகிறேன் என்றான்; சகல ஜனங்களுக்குள்ளும் ஒருவனும் அவனுக்குப் பிரதியுத்தரம் சொல்லவில்லை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தற்குப்பின் அவன் இஸ்ரவேலர் எல்லாரையும் நோக்கி: நீங்கள் அந்தப்பக்கத்திலே இருங்கள்; நானும் என் குமாரனாகிய யோனத்தானும் இந்தப்பக்கத்தில் இருப்போம் என்றான்; ஜனங்கள் சவுலைப் பார்த்து: உம்முடைய கண்களுக்கு நலமானபடி செய்யும் என்ற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தற்குப்பின் அவன் இஸ்ரவேலர் எல்லாரையும் நோக்கி: நீங்கள் அந்தப்பக்கத்திலே இருங்கள்; நானும் என் குமாரனாகிய யோனத்தானும் இந்தப்பக்கத்தில் இருப்போம் என்றான்; ஜனங்கள் சவுலைப் பார்த்து: உம்முடைய கண்களுக்கு நலமானபடி செய்யும் என்றா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சவுல் இஸ்ரவேலின் தேவனாகிய கர்த்தரை நோக்கி: நிதானமாய்க் கட்டளையிட்டு யதார்த்தத்தை விளங்கப்பண்ணும் என்றான்; அப்பொழுது யோனத்தான்மேலும் சவுலின் மேலும் சீட்டு விழுந்தது, ஜனங்களோ தப்பினார்க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சவுல் இஸ்ரவேலின் தேவனாகிய கர்த்தரை நோக்கி: நிதானமாய்க் கட்டளையிட்டு யதார்த்தத்தை விளங்கப்பண்ணும் என்றான்; அப்பொழுது யோனத்தான்மேலும் சவுலின் மேலும் சீட்டு விழுந்தது, ஜனங்களோ தப்பினார்க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சவுல் இஸ்ரவேலின் தேவனாகிய கர்த்தரை நோக்கி: நிதானமாய்க் கட்டளையிட்டு யதார்த்தத்தை விளங்கப்பண்ணும் என்றான்; அப்பொழுது யோனத்தான்மேலும் சவுலின் மேலும் சீட்டு விழுந்தது, ஜனங்களோ தப்பினார்க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எனக்கும் என் குமாரனாகிய யோனத்தானுக்கும் சீட்டுப்போடுங்கள் என்று சவுல் சொன்னபோது, யோனத்தான்மேல் சீட்டு விழுந்தது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எனக்கும் என் குமாரனாகிய யோனத்தானுக்கும் சீட்டுப்போடுங்கள் என்று சவுல் சொன்னபோது, யோனத்தான்மேல் சீட்டு விழுந்தது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ப்பொழுது சவுல் யோனத்தானைப்பார்த்து: நீ செய்தது என்ன? எனக்குச் சொல் என்று கேட்டான். அதற்கு யோனத்தான்: என் கையில் இருக்கிற கோலின் நுனியினாலே கொஞ்சம் தேன் எடுத்து ருசிபார்த்தேன்; அதற்காக நான் சாகவேண்டும் என்றான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ப்பொழுது சவுல் யோனத்தானைப்பார்த்து: நீ செய்தது என்ன? எனக்குச் சொல் என்று கேட்டான். அதற்கு யோனத்தான்: என் கையில் இருக்கிற கோலின் நுனியினாலே கொஞ்சம் தேன் எடுத்து ருசிபார்த்தேன்; அதற்காக நான் சாகவேண்டும் என்றான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ப்பொழுது சவுல்: யோனத்தானே, நீ சாகத்தான்வேண்டும்; இல்லாவிட்டால் தேவன் எனக்கு அதற்குச் சரியாகவும் அதற்கு அதிகமாகவும் செய்யக்கடவர் என்றான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ஜனங்களோ சவுலை நோக்கி: இஸ்ரவேலிலே இந்தப் பெரிய இரட்சிப்பைச் செய்த யோனத்தான் கொலைசெய்யப்படலாமா? அது கூடாது; அவன் தலையில் இருக்கிற ஒரு மயிரும் தரையிலே விழப்போகிறதில்லை என்று கர்த்தருடைய ஜீவனைக்கொண்டு ஆணையிட்டுச் சொல்லுகிறோம்; தேவன் துணை நிற்க அவன் இன்று காரியத்தை நடப்பித்தான் என்றார்கள்; அப்படியே யோனத்தான் சாகாதபடிக்கு, ஜனங்கள் அவனைத் தப்புவித்தார்கள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ஜனங்களோ சவுலை நோக்கி: இஸ்ரவேலிலே இந்தப் பெரிய இரட்சிப்பைச் செய்த யோனத்தான் கொலைசெய்யப்படலாமா? அது கூடாது; அவன் தலையில் இருக்கிற ஒரு மயிரும் தரையிலே விழப்போகிறதில்லை என்று கர்த்தருடைய ஜீவனைக்கொண்டு ஆணையிட்டுச் சொல்லுகிறோம்; தேவன் துணை நிற்க அவன் இன்று காரியத்தை நடப்பித்தான் என்றார்கள்; அப்படியே யோனத்தான் சாகாதபடிக்கு, ஜனங்கள் அவனைத் தப்புவித்தார்கள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ஜனங்களோ சவுலை நோக்கி: இஸ்ரவேலிலே இந்தப் பெரிய இரட்சிப்பைச் செய்த யோனத்தான் கொலைசெய்யப்படலாமா? அது கூடாது; அவன் தலையில் இருக்கிற ஒரு மயிரும் தரையிலே விழப்போகிறதில்லை என்று கர்த்தருடைய ஜீவனைக்கொண்டு ஆணையிட்டுச் சொல்லுகிறோம்; தேவன் துணை நிற்க அவன் இன்று காரியத்தை நடப்பித்தான் என்றார்கள்; அப்படியே யோனத்தான் சாகாதபடிக்கு, ஜனங்கள் அவனைத் தப்புவித்தார்கள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சவுல் பெலிஸ்தரைத் தொடராமல் திரும்பிவிட்டான்; பெலிஸ்தரும் தங்கள் ஸ்தலத்திற்குப் போய்விட்டார்கள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இப்படிச் சவுல் இஸ்ரவேலை ஆளுகிற ராஜ்யபாரத்தைப் பெற்றுக்கொண்டு, சுற்றிலும் இருக்கிற தன்னுடைய எல்லாச் சத்துருக்களுமாகிய மோவாபியருக்கும், அம்மோன் புத்திரருக்கும், ஏதோமியருக்கும், சோபாவின் ராஜாக்களுக்கும், பெலிஸ்தருக்கும் விரோதமாக யுத்தம் பண்ணி, எவர்கள் மேல் படையெடுத்தானோ, அவர்களையெல்லாம் அடக்கினான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இப்படிச் சவுல் இஸ்ரவேலை ஆளுகிற ராஜ்யபாரத்தைப் பெற்றுக்கொண்டு, சுற்றிலும் இருக்கிற தன்னுடைய எல்லாச் சத்துருக்களுமாகிய மோவாபியருக்கும், அம்மோன் புத்திரருக்கும், ஏதோமியருக்கும், சோபாவின் ராஜாக்களுக்கும், பெலிஸ்தருக்கும் விரோதமாக யுத்தம் பண்ணி, எவர்கள் மேல் படையெடுத்தானோ, அவர்களையெல்லாம் அடக்கினான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இப்படிச் சவுல் இஸ்ரவேலை ஆளுகிற ராஜ்யபாரத்தைப் பெற்றுக்கொண்டு, சுற்றிலும் இருக்கிற தன்னுடைய எல்லாச் சத்துருக்களுமாகிய மோவாபியருக்கும், அம்மோன் புத்திரருக்கும், ஏதோமியருக்கும், சோபாவின் ராஜாக்களுக்கும், பெலிஸ்தருக்கும் விரோதமாக யுத்தம் பண்ணி, எவர்கள் மேல் படையெடுத்தானோ, அவர்களையெல்லாம் அடக்கினான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ன் பலத்து, அமலேக்கியரை முறிய அடித்து, இஸ்ரவேலரைக் கொள்ளையிடுகிற யாவர் கைக்கும் அவர்களை நீங்கலாக்கி இரட்சித்தான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ன் பலத்து, அமலேக்கியரை முறிய அடித்து, இஸ்ரவேலரைக் கொள்ளையிடுகிற யாவர் கைக்கும் அவர்களை நீங்கலாக்கி இரட்சித்தான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சவுலுக்கு இருந்த குமாரர்: யோனத்தான், இஸ்வி, மல்கிசூவா என்பவர்கள்; அவனுடைய இரண்டு குமாரத்திகளில், மூத்தவள் பேர் மேரப், இளையவள் பேர் மீகாள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சவுலுக்கு இருந்த குமாரர்: யோனத்தான், இஸ்வி, மல்கிசூவா என்பவர்கள்; அவனுடைய இரண்டு குமாரத்திகளில், மூத்தவள் பேர் மேரப், இளையவள் பேர் மீகாள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சவுலுடைய மனைவியின் பேர் அகினோவாம், அவள் அகிமாசின் குமாரத்தி: அவனுடைய சேனாபதியின்பேர் அப்னேர், அவன் சவுலுடைய சிறியதகப்பனாகிய நேரின் குமாரன்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சவுலுடைய மனைவியின் பேர் அகினோவாம், அவள் அகிமாசின் குமாரத்தி: அவனுடைய சேனாபதியின்பேர் அப்னேர், அவன் சவுலுடைய சிறியதகப்பனாகிய நேரின் குமாரன்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கீஸ் சவுலின் தகப்பன்; அப்னேரின் தகப்பனாகிய நேர் ஆபியேலின் குமாரன்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சவுல் இருந்த நாளெல்லாம் பெலிஸ்தரின் மேல் கடினமான யுத்தம் நடந்தது; சவுல் ஒரு பராக்கிரமசாலியையாகிலும் ஒரு பலசாலியையாகிலும் காணும்போது, அவர்கள் எல்லாரையும் தன்னிடமாகச் சேர்த்துக்கொள்ளுவான்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சவுல் இருந்த நாளெல்லாம் பெலிஸ்தரின் மேல் கடினமான யுத்தம் நடந்தது; சவுல் ஒரு பராக்கிரமசாலியையாகிலும் ஒரு பலசாலியையாகிலும் காணும்போது, அவர்கள் எல்லாரையும் தன்னிடமாகச் சேர்த்துக்கொள்ளுவ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8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એક દિવસે શાઉલના પુત્ર યોનાથાને પોતાના શસ્ત્ર ઉપાડનાર માંણસને કહ્યું, “ચાલ, આપણે પેલી બાજુ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ેલી પલિસ્તીઓની ચોકીએ જઈએ.” પરંતુ તેણે એ વિષે પોતાના પિતાને કશું કહ્યું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શાઉલે પહાડની કિનારે આવેલા મિગ્રોનમાં દાડમના ઝાડ નીચે મુકામ કર્યો હતો. તે ખળાની નજીક હતું.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થે લગભગ 600 સૈનિકો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 સમયે શીલોહમાં અહિયા યાજક હતો. તે અહીટુબના ભાઇ ઇખાબોદનો પુત્ર હતો. ઇખાબોદ ફીનહાસનો પુત્ર હત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ીનહાસ યાજક એલીનો પુત્ર હતો. હવે અહિયાએ એફોદ પહેરેલો હતો.યોનાથાન ગયેલો છે તે લોકો જાણતા નહો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યોનાથાન ઘાટીમાં થઈને પલિસ્તીઓની છાવણીમાં જવાની યોજના કરતો હતો. ધાટીની બન્ને બાજુએ મોટા ખડકો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 ખડકોના નામ બોસેસ અને સેનેહ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એક મોટો ખડક ઉત્તરમાં મિખ્માંશની સામે અને બીજો ખડક દક્ષિણમાં ગેબાની સામે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યોનાથાને પોતાના શસ્ત્રસજ્જ યુવાન માંણસને કહ્યું, “ચાલ, આપણે આ વિદેશીઓની છાવણીમાં જઈએ. કદાચ યહો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ણને તેઓને હરાવવા મદદ કરે. કઈં પણ યહોવાને રોકી શકે નહિ- ભલે આપણી પાસે વધારે સૈનિકો કે થોડા સૈનિ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ોય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થી શસ્ત્રવાહકે કહ્યું, “તમાંરા મનમાં જે કંઈ હોય તે પ્રમાંણે કરો, હું તમાંરી સાથે છું,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યોનાથાને કહ્યું, “ઠીક આપણે સામી બાજુ જઈએ અને તે લોકોની નજર આપણા ઉપર પડે તેમ કર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જો તેઓ એમ કહે કે, ‘અમે આવીએ ત્યાં સુધી ઊભા રહો.’ તો આપણે આપણી જગ્યાએ ઊભા રહીશું, તેમની પાસે નહ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ણ જો તેઓ એમ કહે કે, ‘અહી અમાંરી પાસે ઉપર આવો.’ તો આપણે ઉપર જઈશું. કારણ, યહોવા આપણને તે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રાવવા દેશે. એ આપણ માંટે એંધાણી રહે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આથી તેઓ પલિસ્તીઓની નજરે ચડયા અને પલિસ્તીઓ બોલી ઊઠયા, “જુઓ, પેલા હિબ્રૂઓ ગુફાઓમાં છુપાયેલા હ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ંથી બહાર આવ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લિસ્તી ચોકીદારોએ યોનાથાનને અને તેના સેવકને કહ્યું, “અહી ઉપર આવો, અમાંરે તમને કંઈક કહેવ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”તેથી યોનાથાને તેના સેવકને કહ્યું, “માંરી પાછળ પર્વત ઉપર આવ. યહોવા ઇસ્રાએલીઓને પલિસ્તીઓને હરાવ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આથી તેઓ ધૂંટણિયે પડીને ઉપર ચઢી ગયાં અને યોનાથાને તથા તેના યુવાન રક્ષકે પલિસ્તીઓ પર હુમલો કર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ે માંરી નાખ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આ પહેલા હુમલામાં, યોનાથાને અને તેના મદદગારે આશરે દોઢ એકર ક્ષેત્રમાં વીસેક માંણસોને મોતને ઘા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ા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લિસ્તીઓની છાવણીમાં, અને સમગ્ર સૈન્યમાં ભય વ્યાપી ગયો. સૈનિક ટોળીઓના માંણસો થથરી ગયા. ધરત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્રૂજવા લાગી. ભયંકર ભીતિ ફેલાઈ ગ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બિન્યામીનના ગિબયાહમાંના શાઉલના પહેરેગીરોએ જોયું; પલિસ્તીઓનાં ટોળાના માંણસો આમતેમ વિખરાઈ જત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ેથી શાઉલે પોતાના માંાણસોને હુકમ કર્યો, “સૈનિકોની હાજરી લો અને કોણ ખૂટે છે તે શોધી કાઢો.”તેઓ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યું તો યોનાથાન અને તેનો અંગરક્ષક ત્યાં ન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શાઉલે અહિયાને દેવનો પવિત્રકોશ લાવવા આજ્ઞા કરી, કારણ તે ઈસ્રાએલીઓ પાસે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પરંતુ જ્યારે શાઉલ યાજક અહિયા સાથે બોલતો હતો તે દરમ્યાન પલિસ્તીઓની છાવણીમાં કોલાહલ વધતો જ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ાઉલે યાજકને કહ્યું, “બસ! તારો હાથ નીચે કર અને પ્રાર્થના કરવાનું બંધ કર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છી શાઉલ અને તેના માંણસો રણભૂમિમાં જતા રહ્યા. પલિસ્તી સૈનિકો ભારે અંધાધૂધીમાં હતા અને એકબીજા ઉ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રવાર ચલાવી રહ્યં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અત્યાર સુધી જે હિબ્રૂઓ પલિસ્તીઓના પક્ષમાં હતા અને જેઓ તેમની સાથે છાવણીમાં ગયા હતા, તેઓ ફરી ગ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શાઉલ અને યોનાથાન સાથેના ઇસ્રાએલીઓ સાથે જોડાઈ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પરંતુ ઇસ્રાએલીઓ ભૂખથી અર્ધા થઈ ગયા હોવાથી લૂંટ ઉપર તૂટી પડયા, અને ઘેટાં, બળદ અને વાછરડાં લઈ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ે જમીન ઉપર વાઢી નાખ્યા, અને લોહી સાથે જ માંસ ખાવા લાગ્ય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ેમજ જે ઇસ્રાએલી સૈનિકો એફાઈમના પહાડી પ્રદેશમાં છુપાઈ ગયા હતાં તે બધા પણ, પલિસ્તીઓ નાસે છે એવ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ંભળીને, તેઓ પણ યુદ્ધમાં જોડાયા અને પલિસ્તીઓની પાછળ પડ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કોઈકે શાઉલને કહ્યું, “તારા લોકો રકત સાથે માંસ ખાઈને યહોવાની વિરુદ્ધ પાપ કરે છે.”શાઉલ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તમે પાપ કર્યું છે! એક મોટો પથ્થર લાવીને અહીં મુક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આ રીતે યહોવાએ ઇસ્રાએલને વિજય અપાવ્યો, અને લડાઈ બેથ-આવેન સુધી પ્રસરી ગઈ. બધી સેના શાઉલ સાથે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ી પાસે લગભગ10,000 પુરુષો હતા, એફાઇમના પર્વતીય પ્રદેશના દરેક શહેરમાં યુદ્ધનું વાતાવરણ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ે દિવસે ઇસ્રાએલીઓ થાકીને લોથ થઈ ગયા હતા, કારણ, શાઉલે લોકોને સમ દઈને કહ્યું હતું કે, “હું માં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ત્રુઓ ઉપર વેર વાળું તે પહેલાં સાંજ સુધી કાંઈ ખાશો નહિ, જે ખાશે તેને માંથે શાપ ઊતરશે.” આથી કોઈએ કશ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 ખાધું નહો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પછી તેણે તેમને કહ્યું, “જાવ, અને પુરુષોને કહો કે દરેક પોતાનું ઘેટું ને બળદ અહીં લઈ આવે, અને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પીને ખાય. તેઆએ લોહીવાળું માંસ ખાવાનું નથી કારણ કે તે યહોવા વિરુદ્ધ પાપ છે.”ત્યાર પછી તે રાત્રે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ધાં તેમના પશુઆને લાવ્યા અને ત્યાં કાપ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ેઆએ જંગલમાં પ્રવેશ કર્યો ત્યારે તેમણે જમીન પર મધ જોયું. મધપૂડામાંથી મધ ટપકત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પછી શાઉલે યહોવાને માંટે એક વેદી બાંધી. તેણે પોતે તેને બાંધવાનું શરુ કર્યું. યહોવાને માં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ંધેલી તેની તેે પહેલી વેદ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તેઓ મધપૂડા સુધી ગયા છતાં શાઉલને આપેલા સોંગદને કારણે કોઇએ તે ખાધું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પણ શાઉલે લોકોને સમ દીધા હતા એની યોનાથાનને ખબર નહોતી, આથી તેણે પોતાના હાથમાંની લાકડી લંબાવ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ધપૂડામાં ખોસી મોઢામાં નાખી; તેથી તે એકદમ તાજો થઈ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શાઉલે કહ્યું, “ચાલો, આપણે આજે રાત્રે પલિસ્તીઓ ઉપર છાપો માંરીએ, સવાર સુધી તેમને લૂંટીન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કેએકને પૂરા કરીએ.”સૈનિકોએ કહ્યું, “તમને ઠીક લાગે તેમ કરો.”પરંતુ યાજકે કહ્યું, “આપણે દેવની સલા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ઈ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ત્યારે લોકોમાંથી કોઈએ તેને કહ્યું, “તારા પિતાએ લોકોને સમ દીધા છે કે, ‘આજે જે કોઈ કાંઈ ખાશે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પર શાપ ઊતરશે.’ તેથી જ આ બધા લોકો ભૂખથી અર્ધા થઈ ગયા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તેથી શાઉલે દેવને પૂછયું, “હું પલિસ્તીઓ પર હુમલો કરું? તમે એમને ઇસ્રાએલના હાથમાં સુપ્રત કરશો?”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દિવસે દેવે કોઈ જવાબ આપ્ય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યોનાથાને તેને કહ્યું, “માંરા પિતાએ લોકોની ભારે કુસેવા કરી છે. જો, થોડું મધ ચાખવાથી પણ હું કેવ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જો થઈ ગયો છુ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એ જ રીતે જો આપણા બધા માંાણસોએ શત્રુઓ પાસેથી પ્રાપ્ત થયેલી લૂંટમાંથી ધરાઈને ખાધું હોત, તો તેમ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જી કેટલા બધા પલિસ્તીઓનો ઘાણ કાઢી નાખ્યો હોત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પછી શાઉલે કહ્યું , “લોકોના સર્વ આગેવાનો, તમે આગળ આવો; અને આજે શામાં આ પાપ થયું છે એ તપાસ ક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ોધી કાઢ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પરંતુ ભૂખ્યા હોવા છતાં તેઓએ મિખ્માંશથી આયાલોન સુધી પલિસ્તીઓનો પીછો કરીને આખો દિવસ તેઓની હત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ને હરા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ઇસ્રાએલને વિજય અપાવનાર યહોવાના સમ ખાઈને હું કહું છું કે, માંરા પુત્ર યોનાથાનનો દોષ હશે તો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મોતની સજા થશે.” પણ કોઈ કશું બોલ્યું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પછી ઇસ્રાએલીઓને તેણે કહ્યું, “તમે બધા એક બાજુએ ઊભા રહો અને હું માંરો પુત્ર યોનાથાન બીજી બાજુ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ઊભા રહીએ.”લોકોએ કહ્યું, “તમને ઠીક લાગે તેમ કર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પછી શાઉલે પ્રાર્થના કરી, “ઈસ્રાએલના દેવ યહોવા, તમે તમાંરા સેવકને આજે જવાબ કેમ નથી આપ્યો. જો 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 માંરા પુત્રે પાપ કર્યું હોય તો ઉરીમ આપ. જો ઈસ્રાએલીઓએ પાપ કર્યું હોય તો થુમ્મીમ આપ. શાઉલ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નાથાન પસંદગી પામ્યા પણ લોકો બચી ગયા.”યોનાથાન અને શાઉલનો દોષ નીકળ્યો અને લોકો નિદોર્ષ ઠ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પછી શાઉલે કહ્યું, “માંરી અને માંરા પુત્ર વચ્ચે નિર્ણય કરવા પાસા નાખો.” અને દોષ યોનાથાન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ીકળ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શાઉલે યોનાથાનને પૂછયું, “તે શું કર્યુું છે તે મને કહે.”યોનાથાને કહ્યું, “મેં માંરી લાકડીને છેડ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ગેલું સહેજ મધ ખાધું હતું. હું અહીં ઊભો છું અને હું મરવાને તૈયાર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શાઉલ બોલ્યો, “યોનાથાન, હું જો તને મોતની સજા ન કરું તો દેવ મને પૂ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પણ લોકોએ શાઉલને કહ્યું, “ઇસ્રાએલને માંટે આવો મોટો વિજય મેળવનાર યોનાથાનને મરવું પડશે? એ તો કદી 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ે જ નહિ. અમે દેવના સમ ખાઈને કહીએ છીએ કે, એનો એક વાળ પણ વાંકો નહિ થાય, કારણ, આજે એણે જે કંઈ કર્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 તે દેવની મદદથી કર્યું છે.” આમ, લોકોએ યોનાથાનને મરતો ઉગારી લીધ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શાઉલે પલિસ્તીઓનો પીછો કરવો છોડી દીધો. અને તેઓ પોતાના પ્રદેશમાં પહોંચી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ઇસ્રાએલમાં રાજપદ ધારણ કર્યા પછી શાઉલે ચારે બાજુના દુશ્મનો સામે યુદ્ધ ખેડયાં, તેણે મોઆબીઓ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મ્મોનિઓ, અદોમીઓ, સોબાહના રાજા, અને પલિસ્તીઓ સાથે યુદ્ધ કર્યા, તે જે દિશામાં વળ્યો ત્યાં તેને વિજ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ળ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તેણે ભારે પરાક્રમ કરીને અમાંલેકીઓને પણ હરાવ્યાં. તેણે ઇસ્રાએલીઓને બધા દુશ્મનોના હુમલામ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ચા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હવે શાઉલના પુત્ર યોનાથાન, યિશ્વી અને માંલકીશૂઆ હતા. તેની બે પુત્રીઓનાં નામ આ પ્રમાંણે હત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ટીનું નામ મેરાબ અને નાનીનું નામ મીખા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શાઉલની પત્નીનુ નામ અહીનોઆમ હતું. એ અહીમાંઆસની પુત્રી હતી.શાઉલના સેનાપિતનું નામ આબ્નેર હતું.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 કાકા નેરનો પુત્ર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શાઉલના પિતા કીશ અને આબ્નેરના પિતા નેર અબીએલના પુત્ર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શાઉલને જીવનપર્યંત ઇસ્રાએલીઓ માંટે પલિસ્તીઓની સાથે ખૂનખાર યુદ્ધો લડવાં પડયાં. તેથી શાઉલ કો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ાક્રમી વ્યકિતને કે કોઈ શૂરવીર માંણસને જોતો, તો તેને પોતાના લશ્કરમાં ભરતી કરી દે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2026-10-21T09:39:14Z</dcterms:created>
  <dcterms:modified xsi:type="dcterms:W3CDTF">2026-10-21T09:39:14Z</dcterms:modified>
  <dc:title>૧ શમૂએલ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