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43.xml" ContentType="application/vnd.openxmlformats-officedocument.presentationml.slide+xml"/>
  <Override PartName="/ppt/notesSlides/notesSlide43.xml" ContentType="application/vnd.openxmlformats-officedocument.presentationml.notesSlide+xml"/>
  <Override PartName="/ppt/slides/slide44.xml" ContentType="application/vnd.openxmlformats-officedocument.presentationml.slide+xml"/>
  <Override PartName="/ppt/notesSlides/notesSlide44.xml" ContentType="application/vnd.openxmlformats-officedocument.presentationml.notesSlide+xml"/>
  <Override PartName="/ppt/slides/slide45.xml" ContentType="application/vnd.openxmlformats-officedocument.presentationml.slide+xml"/>
  <Override PartName="/ppt/notesSlides/notesSlide45.xml" ContentType="application/vnd.openxmlformats-officedocument.presentationml.notesSlide+xml"/>
  <Override PartName="/ppt/slides/slide46.xml" ContentType="application/vnd.openxmlformats-officedocument.presentationml.slide+xml"/>
  <Override PartName="/ppt/notesSlides/notesSlide46.xml" ContentType="application/vnd.openxmlformats-officedocument.presentationml.notesSlide+xml"/>
  <Override PartName="/ppt/slides/slide47.xml" ContentType="application/vnd.openxmlformats-officedocument.presentationml.slide+xml"/>
  <Override PartName="/ppt/notesSlides/notesSlide47.xml" ContentType="application/vnd.openxmlformats-officedocument.presentationml.notesSlide+xml"/>
  <Override PartName="/ppt/slides/slide48.xml" ContentType="application/vnd.openxmlformats-officedocument.presentationml.slide+xml"/>
  <Override PartName="/ppt/notesSlides/notesSlide48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  <p:sldId id="303" r:id="rId50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slide" Target="slides/slide45.xml"/>
  <Relationship Id="rId48" Type="http://schemas.openxmlformats.org/officeDocument/2006/relationships/slide" Target="slides/slide46.xml"/>
  <Relationship Id="rId49" Type="http://schemas.openxmlformats.org/officeDocument/2006/relationships/slide" Target="slides/slide47.xml"/>
  <Relationship Id="rId50" Type="http://schemas.openxmlformats.org/officeDocument/2006/relationships/slide" Target="slides/slide48.xml"/>
  <Relationship Id="rId51" Type="http://schemas.openxmlformats.org/officeDocument/2006/relationships/presProps" Target="presProps.xml"/>
  <Relationship Id="rId52" Type="http://schemas.openxmlformats.org/officeDocument/2006/relationships/viewProps" Target="viewProps.xml"/>
  <Relationship Id="rId53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கர்த்தருடைய வார்த்தை எனக்கு உண்டாகி, அவர்: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மனுபுத்திரனே, தீர்க்கதரிசனம் சொல்லுகிற இஸ்ரவேலின் தீர்க்கதரிசிகளுக்கு விரோதமாக நீ தீர்க்கதரிசனம் உரைத்து, தங்கள் இருதயத்தில் இருக்கிறதையே எடுத்துத் தீர்க்கதரிசனஞ்சொல்லுகிறவர்களோடே நீ சொல்லவேண்டியது என்னவென்றால்: கர்த்தருடைய வார்த்தையைக் கேளுங்கள்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மனுபுத்திரனே, தீர்க்கதரிசனம் சொல்லுகிற இஸ்ரவேலின் தீர்க்கதரிசிகளுக்கு விரோதமாக நீ தீர்க்கதரிசனம் உரைத்து, தங்கள் இருதயத்தில் இருக்கிறதையே எடுத்துத் தீர்க்கதரிசனஞ்சொல்லுகிறவர்களோடே நீ சொல்லவேண்டியது என்னவென்றால்: கர்த்தருடைய வார்த்தையைக் கேளுங்கள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கர்த்தராகிய ஆண்டவர் உரைக்கிறதாவது: தாங்கள் ஒன்றும் தரிசியாதிருந்தும், தங்களுடைய ஆவியின் ஏவுதலைப் பின்பற்றுகிற மதிகெட்ட தீர்க்கதரிசிகளுக்கு ஐயோ!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கர்த்தராகிய ஆண்டவர் உரைக்கிறதாவது: தாங்கள் ஒன்றும் தரிசியாதிருந்தும், தங்களுடைய ஆவியின் ஏவுதலைப் பின்பற்றுகிற மதிகெட்ட தீர்க்கதரிசிகளுக்கு ஐயோ!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இஸ்ரவேலே, உன் தீர்க்கதரிசிகள் வனாந்தரங்களிலுள்ள நரிகளுக்கு ஒப்பாயிருக்கிறார்கள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நீங்கள் கர்த்தருடைய நாளிலே யுத்தத்தில் நிலைநிற்கும்படிக்கு, திறப்புகளில் ஏறினதுமில்லை; இஸ்ரவேல் வம்சத்தாருக்காகச் சுவரை அடைத்ததுமில்லை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நீங்கள் கர்த்தருடைய நாளிலே யுத்தத்தில் நிலைநிற்கும்படிக்கு, திறப்புகளில் ஏறினதுமில்லை; இஸ்ரவேல் வம்சத்தாருக்காகச் சுவரை அடைத்ததுமில்லை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கர்த்தர் தங்களை அனுப்பாதிருந்தும், கர்த்தர் உரைத்தாரென்று சொல்லி, அவர்கள் அபத்தத்தையும் பொய்க்குறியையும் தரிசித்து, காரியத்தை நிர்வாகம்பண்ணலாமென்று நம்பிக்கையாயிருக்கிறார்கள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கர்த்தர் தங்களை அனுப்பாதிருந்தும், கர்த்தர் உரைத்தாரென்று சொல்லி, அவர்கள் அபத்தத்தையும் பொய்க்குறியையும் தரிசித்து, காரியத்தை நிர்வாகம்பண்ணலாமென்று நம்பிக்கையாயிருக்கிறார்கள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நான் உரைக்காதிருந்தும், நீங்கள் கர்த்தர் உரைத்தார் என்று சொல்லும்போது, அபத்தமான தரிசனையைத் தரிசித்து, பொய்க்குறியைச் சொல்லுகிறீர்கள் அல்லவா?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நான் உரைக்காதிருந்தும், நீங்கள் கர்த்தர் உரைத்தார் என்று சொல்லும்போது, அபத்தமான தரிசனையைத் தரிசித்து, பொய்க்குறியைச் சொல்லுகிறீர்கள் அல்லவா?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ஆகையால் கர்த்தராகிய ஆண்டவர் உரைக்கிறது என்னவென்றால்; நீங்கள் அபத்தமானதைச் சொல்லி பொய்யானதைத் தரிசிக்கிறபடியினால், இதோ, நான் உங்களுக்கு விரோதமானவர் என்று கர்த்தராகிய ஆண்டவர் சொல்லுகிறார்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ஆகையால் கர்த்தராகிய ஆண்டவர் உரைக்கிறது என்னவென்றால்; நீங்கள் அபத்தமானதைச் சொல்லி பொய்யானதைத் தரிசிக்கிறபடியினால், இதோ, நான் உங்களுக்கு விரோதமானவர் என்று கர்த்தராகிய ஆண்டவர் சொல்லுகிறார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அபத்தமானதைத் தரிசித்து, பொய்க்குறியைச் சொல்லுகிற தீர்க்கதரிசிகளுக்கு என் கை விரோதமாயிருக்கும்; அவர்கள் என் ஜனத்தின் சங்கத்தில் இருப்பதுமில்லை; இஸ்ரவேல் வம்சத்தாரின் அட்டவணையில் எழுதப்படுவதுமில்லை; இஸ்ரவேல் தேசத்துக்குள் பிரவேசிப்பதுமில்லை; அப்பொழுது நான் கர்த்தராகிய ஆண்டவரென்று அறிந்துகொள்வீர்கள்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அபத்தமானதைத் தரிசித்து, பொய்க்குறியைச் சொல்லுகிற தீர்க்கதரிசிகளுக்கு என் கை விரோதமாயிருக்கும்; அவர்கள் என் ஜனத்தின் சங்கத்தில் இருப்பதுமில்லை; இஸ்ரவேல் வம்சத்தாரின் அட்டவணையில் எழுதப்படுவதுமில்லை; இஸ்ரவேல் தேசத்துக்குள் பிரவேசிப்பதுமில்லை; அப்பொழுது நான் கர்த்தராகிய ஆண்டவரென்று அறிந்துகொள்வீர்கள்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அபத்தமானதைத் தரிசித்து, பொய்க்குறியைச் சொல்லுகிற தீர்க்கதரிசிகளுக்கு என் கை விரோதமாயிருக்கும்; அவர்கள் என் ஜனத்தின் சங்கத்தில் இருப்பதுமில்லை; இஸ்ரவேல் வம்சத்தாரின் அட்டவணையில் எழுதப்படுவதுமில்லை; இஸ்ரவேல் தேசத்துக்குள் பிரவேசிப்பதுமில்லை; அப்பொழுது நான் கர்த்தராகிய ஆண்டவரென்று அறிந்துகொள்வீர்கள்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சமாதானம் இல்லாதிருந்தும் சமாதானமென்று சொல்லி, அவர்கள் என் ஜனத்தை மோசம்போக்குகிறார்கள்; ஒருவன் மண்சுவரை வைக்கிறான்; இதோ, மற்றவர்கள் சாரமில்லாத சாந்தை அதற்குப் பூசுகிறார்கள்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சமாதானம் இல்லாதிருந்தும் சமாதானமென்று சொல்லி, அவர்கள் என் ஜனத்தை மோசம்போக்குகிறார்கள்; ஒருவன் மண்சுவரை வைக்கிறான்; இதோ, மற்றவர்கள் சாரமில்லாத சாந்தை அதற்குப் பூசுகிறார்கள்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சாரமில்லாத சாந்தைப் பூசுகிறவர்களை நோக்கி: அது இடிந்துவிழுமென்று சொல்; வெள்ளமாகப் பெருகுகிற மழை பெய்யும்; மகா கல்மழையே, நீ சொரிவாய் கொடிய புசல்காற்றும் அதைப் பிளக்கும்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சாரமில்லாத சாந்தைப் பூசுகிறவர்களை நோக்கி: அது இடிந்துவிழுமென்று சொல்; வெள்ளமாகப் பெருகுகிற மழை பெய்யும்; மகா கல்மழையே, நீ சொரிவாய் கொடிய புசல்காற்றும் அதைப் பிளக்கும்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இதோ, சுவர் விழும்போது: நீங்கள் பூசின பூச்சு எங்கே என்று சொல்வார்கள் அல்லவா?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ஆகையால் என் உக்கிரத்திலே கொடிய புசல்காற்றை எழும்பி அடிக்கப்பண்ணுவேன்; என் கோபத்திலே வெள்ளமாக அடிக்கிற மழையும், என் உக்கிரத்திலே நிர்மூலமாக்கத்தக்க பெருங்கல்மழையும் சொரியும் என்று கர்த்தராகிய ஆண்டவர் சொல்லுகிறார்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ஆகையால் என் உக்கிரத்திலே கொடிய புசல்காற்றை எழும்பி அடிக்கப்பண்ணுவேன்; என் கோபத்திலே வெள்ளமாக அடிக்கிற மழையும், என் உக்கிரத்திலே நிர்மூலமாக்கத்தக்க பெருங்கல்மழையும் சொரியும் என்று கர்த்தராகிய ஆண்டவர் சொல்லுகிறார்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அப்பொழுது நீங்கள் சாரமில்லாத சாந்தைப் பூசின சுவரை நான் இடித்து, அதின் அஸ்திபாரம் திறந்துகிடக்கும்படி அதைத் தரையிலே விழப்பண்ணுவேன்; உள்ளே இருக்கிற நீங்கள் நிர்மூலமாகும்படி அது விழும்; அப்பொழுது நான் கர்த்தர் என்று அறிந்துகொள்வீர்கள்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அப்பொழுது நீங்கள் சாரமில்லாத சாந்தைப் பூசின சுவரை நான் இடித்து, அதின் அஸ்திபாரம் திறந்துகிடக்கும்படி அதைத் தரையிலே விழப்பண்ணுவேன்; உள்ளே இருக்கிற நீங்கள் நிர்மூலமாகும்படி அது விழும்; அப்பொழுது நான் கர்த்தர் என்று அறிந்துகொள்வீர்கள்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இப்படிச் சுவரிலும் அதற்குச் சாரமில்லாத சாந்தைப் பூசினவர்களிலும் நான் என் உக்கிரத்தைத் தீர்த்துக்கொண்டு: சுவருமில்லை, அதற்குச் சாந்து பூசினவர்களுமில்லை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இப்படிச் சுவரிலும் அதற்குச் சாரமில்லாத சாந்தைப் பூசினவர்களிலும் நான் என் உக்கிரத்தைத் தீர்த்துக்கொண்டு: சுவருமில்லை, அதற்குச் சாந்து பூசினவர்களுமில்லை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எருசலேமைக்குறித்துத் தீர்க்கதரிசனஞ்சொல்லி, சமாதானம் இல்லாதிருந்தும் சமாதானம் உண்டென்று தரிசனங்காண்கிற இஸ்ரவேலின் தீர்க்கதரிசிகள் இல்லாமற்போவார்கள் என்று உங்களுக்குச் சொல்லுகிறேன் என்று கர்த்தராகிய ஆண்டவர் உரைக்கிறார்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எருசலேமைக்குறித்துத் தீர்க்கதரிசனஞ்சொல்லி, சமாதானம் இல்லாதிருந்தும் சமாதானம் உண்டென்று தரிசனங்காண்கிற இஸ்ரவேலின் தீர்க்கதரிசிகள் இல்லாமற்போவார்கள் என்று உங்களுக்குச் சொல்லுகிறேன் என்று கர்த்தராகிய ஆண்டவர் உரைக்கிறார்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மனுபுத்திரனே, தங்களுடைய இருதயத்தில் இருக்கிறதையே எடுத்து, தீர்க்கதரிசனஞ்சொல்லுகிற உன் ஜனத்தின் குமாரத்திகளுக்கு எதிராக உன் முகத்தைத் திருப்பி, அவர்களுக்கு விரோதமாகத் தீர்க்கதரிசனம் உரைத்து, சொல்லவேண்டியது என்னவென்றால்: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மனுபுத்திரனே, தங்களுடைய இருதயத்தில் இருக்கிறதையே எடுத்து, தீர்க்கதரிசனஞ்சொல்லுகிற உன் ஜனத்தின் குமாரத்திகளுக்கு எதிராக உன் முகத்தைத் திருப்பி, அவர்களுக்கு விரோதமாகத் தீர்க்கதரிசனம் உரைத்து, சொல்லவேண்டியது என்னவென்றால்: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ஆத்துமாக்களை வேட்டையாடும்படிக்குச் சகல கைகளுக்கும் தழுவணைகளைத் தைத்து, அந்தந்த வயதுள்ளவர்களுடைய தலைக்கும் தலையணைகளை உண்டு பண்ணுகிறவர்களுக்கு ஐயோ! நீங்கள் என் ஜனத்தின் ஆத்துமாக்களை வேட்டையாடி, அவைகளை உங்களுக்கு உயிரோடே காப்பாற்றுவீர்களோ?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ஆத்துமாக்களை வேட்டையாடும்படிக்குச் சகல கைகளுக்கும் தழுவணைகளைத் தைத்து, அந்தந்த வயதுள்ளவர்களுடைய தலைக்கும் தலையணைகளை உண்டு பண்ணுகிறவர்களுக்கு ஐயோ! நீங்கள் என் ஜனத்தின் ஆத்துமாக்களை வேட்டையாடி, அவைகளை உங்களுக்கு உயிரோடே காப்பாற்றுவீர்களோ?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ஆத்துமாக்களை வேட்டையாடும்படிக்குச் சகல கைகளுக்கும் தழுவணைகளைத் தைத்து, அந்தந்த வயதுள்ளவர்களுடைய தலைக்கும் தலையணைகளை உண்டு பண்ணுகிறவர்களுக்கு ஐயோ! நீங்கள் என் ஜனத்தின் ஆத்துமாக்களை வேட்டையாடி, அவைகளை உங்களுக்கு உயிரோடே காப்பாற்றுவீர்களோ?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சாகத்தகாத ஆத்துமாக்களைக் கொல்வதற்கும், உயிரோடே இருக்கத்தகாத ஆத்துமாக்களை உயிரோடே காப்பாற்றுவதற்குமாக நீங்கள் பொய்க்குச் செவிகொடுக்கிற என் ஜனத்துக்குப் பொய்சொல்லுகிறதினாலே சில சிறங்கை வாற்கோதுமைக்காகவும் அப்பத்துண்டுகளுக்காகவும் என்னை என் ஜனத்துக்குள்ளே பரிசுத்தக்குலைச்சலாக்குவீர்களோ என்று கர்த்தராகிய ஆண்டவர் உரைக்கிறார்.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சாகத்தகாத ஆத்துமாக்களைக் கொல்வதற்கும், உயிரோடே இருக்கத்தகாத ஆத்துமாக்களை உயிரோடே காப்பாற்றுவதற்குமாக நீங்கள் பொய்க்குச் செவிகொடுக்கிற என் ஜனத்துக்குப் பொய்சொல்லுகிறதினாலே சில சிறங்கை வாற்கோதுமைக்காகவும் அப்பத்துண்டுகளுக்காகவும் என்னை என் ஜனத்துக்குள்ளே பரிசுத்தக்குலைச்சலாக்குவீர்களோ என்று கர்த்தராகிய ஆண்டவர் உரைக்கிறார்.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சாகத்தகாத ஆத்துமாக்களைக் கொல்வதற்கும், உயிரோடே இருக்கத்தகாத ஆத்துமாக்களை உயிரோடே காப்பாற்றுவதற்குமாக நீங்கள் பொய்க்குச் செவிகொடுக்கிற என் ஜனத்துக்குப் பொய்சொல்லுகிறதினாலே சில சிறங்கை வாற்கோதுமைக்காகவும் அப்பத்துண்டுகளுக்காகவும் என்னை என் ஜனத்துக்குள்ளே பரிசுத்தக்குலைச்சலாக்குவீர்களோ என்று கர்த்தராகிய ஆண்டவர் உரைக்கிறார்.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ஆகையால் கர்த்தராகிய ஆண்டவர் சொல்லுகிறது என்னவென்றால்: இதோ, நீங்கள் ஆத்துமாக்களைப் பறக்கடிக்கும்படி வேட்டையாடுகிற உங்கள் தழுவணைகளுக்கு விரோதமாக நான் வந்து, அவைகளை உங்கள் புயங்களிலிருந்து பிடுங்கிக் கிழித்து, நீங்கள் பறக்கடிக்க வேட்டையாடுகிற ஆத்துமாக்களை நான் விடுதலை பண்ணி,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ஆகையால் கர்த்தராகிய ஆண்டவர் சொல்லுகிறது என்னவென்றால்: இதோ, நீங்கள் ஆத்துமாக்களைப் பறக்கடிக்கும்படி வேட்டையாடுகிற உங்கள் தழுவணைகளுக்கு விரோதமாக நான் வந்து, அவைகளை உங்கள் புயங்களிலிருந்து பிடுங்கிக் கிழித்து, நீங்கள் பறக்கடிக்க வேட்டையாடுகிற ஆத்துமாக்களை நான் விடுதலை பண்ணி,]]></a:t>
            </a:r>
          </a:p>
        </p:txBody>
      </p:sp>
    </p:spTree>
  </p:cSld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ஆகையால் கர்த்தராகிய ஆண்டவர் சொல்லுகிறது என்னவென்றால்: இதோ, நீங்கள் ஆத்துமாக்களைப் பறக்கடிக்கும்படி வேட்டையாடுகிற உங்கள் தழுவணைகளுக்கு விரோதமாக நான் வந்து, அவைகளை உங்கள் புயங்களிலிருந்து பிடுங்கிக் கிழித்து, நீங்கள் பறக்கடிக்க வேட்டையாடுகிற ஆத்துமாக்களை நான் விடுதலை பண்ணி,]]></a:t>
            </a:r>
          </a:p>
        </p:txBody>
      </p:sp>
    </p:spTree>
  </p:cSld>
</p:notes>
</file>

<file path=ppt/notesSlides/notesSlide4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உங்கள் தலையணைகளைக் கிழித்து, என் ஜனத்தை உங்கள் கைகளுக்கு நீங்கலாக்கிவிடுவேன்; அவர்கள் இனி வேட்டையாடப்படும்படி உங்கள் கைகளில் இரார்கள்; அப்பொழுது நான் கர்த்தர் என்று அறிந்துகொள்வீர்கள்.]]></a:t>
            </a:r>
          </a:p>
        </p:txBody>
      </p:sp>
    </p:spTree>
  </p:cSld>
</p:notes>
</file>

<file path=ppt/notesSlides/notesSlide4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உங்கள் தலையணைகளைக் கிழித்து, என் ஜனத்தை உங்கள் கைகளுக்கு நீங்கலாக்கிவிடுவேன்; அவர்கள் இனி வேட்டையாடப்படும்படி உங்கள் கைகளில் இரார்கள்; அப்பொழுது நான் கர்த்தர் என்று அறிந்துகொள்வீர்கள்.]]></a:t>
            </a:r>
          </a:p>
        </p:txBody>
      </p:sp>
    </p:spTree>
  </p:cSld>
</p:notes>
</file>

<file path=ppt/notesSlides/notesSlide4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நான் சஞ்சலப்படுத்தாத நீதிமானின் இருதயத்தை நீங்கள் வீணாய் முறியப்பண்ணினபடியினாலும், துன்மார்க்கன் தன் பொல்லாத வழியைவிட்டுத் திரும்பவும் நான் அவனை உயிரோடே காக்கவுங் கூடாதபடிக்கு நீங்கள் அவனுடைய கைகளைத் திடப்படுத்தினபடியினாலும்,]]></a:t>
            </a:r>
          </a:p>
        </p:txBody>
      </p:sp>
    </p:spTree>
  </p:cSld>
</p:notes>
</file>

<file path=ppt/notesSlides/notesSlide4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நான் சஞ்சலப்படுத்தாத நீதிமானின் இருதயத்தை நீங்கள் வீணாய் முறியப்பண்ணினபடியினாலும், துன்மார்க்கன் தன் பொல்லாத வழியைவிட்டுத் திரும்பவும் நான் அவனை உயிரோடே காக்கவுங் கூடாதபடிக்கு நீங்கள் அவனுடைய கைகளைத் திடப்படுத்தினபடியினாலும்,]]></a:t>
            </a:r>
          </a:p>
        </p:txBody>
      </p:sp>
    </p:spTree>
  </p:cSld>
</p:notes>
</file>

<file path=ppt/notesSlides/notesSlide4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நீங்கள் இனி அபத்தமானதைத் தரிசிப்பதுமில்லை, சாஸ்திரம் பார்ப்பதுமில்லை; நான் என் ஜனத்தை உங்கள் கைகளுக்கு நீங்கலாக்கிவிடுவேன்; அப்பொழுது நான் கர்த்தர் என்று அறிந்து கொள்வீர்கள் என்று சொல் என்றார்.]]></a:t>
            </a:r>
          </a:p>
        </p:txBody>
      </p:sp>
    </p:spTree>
  </p:cSld>
</p:notes>
</file>

<file path=ppt/notesSlides/notesSlide4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நீங்கள் இனி அபத்தமானதைத் தரிசிப்பதுமில்லை, சாஸ்திரம் பார்ப்பதுமில்லை; நான் என் ஜனத்தை உங்கள் கைகளுக்கு நீங்கலாக்கிவிடுவேன்; அப்பொழுது நான் கர்த்தர் என்று அறிந்து கொள்வீர்கள் என்று சொல் என்றார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494595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2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3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4.xml"/>
</Relationships>

</file>

<file path=ppt/slides/_rels/slide4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5.xml"/>
</Relationships>

</file>

<file path=ppt/slides/_rels/slide4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6.xml"/>
</Relationships>

</file>

<file path=ppt/slides/_rels/slide4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7.xml"/>
</Relationships>

</file>

<file path=ppt/slides/_rels/slide4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8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13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మరియు యెహోవా వాక్కు నాకు ప్రత్యక్షమై యీలాగు సెలవిచ్చెన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13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నరపుత్రుడా, ప్రవచించు చున్న ఇశ్రాయేలీయుల ప్రవక్తలకు విరోధముగా ప్రవ చించి, మనస్సువచ్చినట్ల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13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ప్రవచించువారితో నీవీలాగు చెప్పుముయెహోవా మాట ఆలకించుడ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13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ప్రభువైన యెహోవా సెలవిచ్చునదేమనగాదర్శనమేమియు కలుగ కున్నను స్వబుద్ధి ననుసరించు అవివేక ప్రవక్తలక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13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శ్రమ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13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ఇశ్రాయేలీయులారా, మీ ప్రవక్తలు పాడైన స్థలములలో నుండు నక్కలతో సాటిగా ఉన్నార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13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యెహోవా దినమున ఇశ్రాయేలీయులు యుద్ధమందు స్థిరముగా నిలుచు నట్లు మీరు గోడలలోనున్న బీటల దగ్గర నిలువరు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13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ప్రాకారమును దిట్టపరచర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13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వారు వ్యర్థమైన దర్శన ములు చూచి, అబద్ధపు సోదె చూచి యెహోవా తమ్మును పంపక పోయినను, తాము చెప్పినమాట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13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స్థిరమని నమ్మునట్లు ఇది యెహోవా వాక్కు అని చెప్పుదుర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13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నేను సెలవియ్యకపోయిననుఇది యెహోవా వాక్కు అని మీరు చెప్పిన యెడల మీరు కనినది వ్యర్థమైన దర్శ నముగదా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13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మీరు నమ్మదగని సోదెగాండ్రయితిరి గదా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13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కావున ప్రభువైన యెహోవా ఈలాగు సెలవిచ్చు చున్నాడుమీరు వ్యర్థమైన మాటలు పలుకుచు నిరర్థక మైన దర్శనముల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13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నుచున్నారు గనుక నేను మీకు విరోధిని; ఇదే ప్రభువగు యెహోవా వాక్క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13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వ్యర్థ మైన దర్శనములు కనుచు, నమ్మదగని సోదెగాండ్రయిన ప్రవక్తలకు నేను పగవాడను, వారు నా జనుల సభలోనిక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13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రారు, ఇశ్రాయేలీయుల సంఖ్యలో చేరినవారు కాక పోదురు, వారు ఇశ్రాయేలీయుల దేశములోనికి తిరిగి రారు, అప్పుడ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13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నేను ప్రభువైన యెహోవానని మీరు తెలిసికొందుర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13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సమాధానమే మియు లేకపోయినను వారు సమాధానమని చెప్పి నా జనులను మోసపుచ్చు చున్నారు; నా జనులు మంటిగోడన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13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ట్టగా వారు వచ్చి దానిమీద గచ్చుపూత పూసెదర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13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ఇందువలననే పూయుచున్న వారితో నీ విట్లనుమువర్షము ప్రవాహ ముగా కురియును, గొప్ప వడగండ్లు పడును, తుపాన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13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దాని పడగొట్టగా అది పడిపోవు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13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ఆ గోడ పడగా జనులు మిమ్మును చూచిమీరు పూసిన పూత యేమాయె నని అడుగుదురు గదా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13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ఇందుకు ప్రభువైన యెహోవా సెలవిచ్చు నదేమనగానేను రౌద్రము తెచ్చుకొని తుపానుచేత దానిని పడగొట్టుదును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13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నా కోపమునుబట్టి వర్షము ప్రవాహముగా కురియును, నా రౌద్రమునుబట్టి గొప్ప వడగండ్లు పడి దానిని లయపరచును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13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దాని పునాది కనబడునట్లు మీరు గచ్చుపూత పూసిన గోడను నేను నేలతో సమముగా కూల్చెదను, అది పడిపోగ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13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దానిక్రింద మీరును నాశనమగుదురు, అప్పుడు నేను యెహోవానని మీరు తెలిసికొందుర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13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ఈలాగున ఆ గోడమీదను దానిమీద గచ్చుపూత పూసినవారిమీదను నా కోపము నేను తీర్చుకొని, ఆ గోడకును దానికి పూ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13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పూసినవారికిని పని తీరెనని మీతో చెప్పుదు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13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యెరూషలేమునకు సమాధానము లేకపోయినను ఆ పూత పూయువారు సమాధానార్థమైన దర్శనములు కనుచు ప్రవచించువార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13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ఇశ్రాయేలీయుల ప్రవక్తలే; ఇదే ప్రభువగు యెహోవా వాక్క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13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మరియు నరపుత్రుడా, మనస్సునకు వచ్చినట్టు ప్రవ చించు నీ జనుల కుమార్తెలమీద కఠినదృష్టియుంచి వారిక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13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విరోధముగా ఈలాగు ప్రవచింపుమ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13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ప్రభువైన యెహోవా సెలవిచ్చునదేమనగామనుష్యులను వేటాడ వలెనని చేతుల కీళ్లన్నిటికిని గుడ్డలుకుట్టి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13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వరి యెత్తు చొప్పున వారి తలలకు ముసుకులుచేయు స్త్రీలారా, మీకు శ్రమ; మీరు నా జనులను వేటాడి మిమ్మున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13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రక్షించుకొందుర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13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అబద్ధపు మాటల నంగీకరించు నా జనులతో అబద్ధఫు మాటలు చెప్పుచు, చేరెడు యవలకును రొట్టెముక్కలకును ఆశపడ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13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మరణమునకు పాత్రులు కాని వారిని చంపుచు, బ్రదుకుటకు అపాత్రులైన వారిని బ్రది కించుచు నా జనులలో మీర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13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నన్ను దూషించెదర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13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కావున ప్రభువైన యెహోవా ఈలాగు సెలవిచ్చు చున్నాడునేను దుఃఖపరచని నీతిమంతుని మనస్సును అబద్ధములచే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13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మీరు దుఃఖింపజేయుదురు, దుర్మార్గులు తమ దుష్‌ప్రవర్తన విడిచి తమ ప్రాణములను రక్షించు కొనకుండ మీర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13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వారిని ధైర్యపరతురు గనుక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13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మనుష్యు లను వేటాడుటకై మీరు కుట్టు గుడ్డలకు నేను విరోధినై వారిని విడిపించెదను, మీ కౌగిటిలోనుండ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13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వారిని ఊడ బెరికి, మీరు వేటాడు మనుష్యులను నేను విడిపించి తప్పించుకొననిచ్చెద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13]]>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మరియు నేను యెహోవానని మీరు తెలిసికొనునట్లు మీరు వేసిన ముసుకులను నేను చింపి మీ చేతిలోనుండి న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13]]>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జనులను విడిపించెదను, వేటాడుటకు వారికను మీ వశమున ఉండర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13]]>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మీరికను వ్యర్థమైన దర్శనములు కనకయుందురు, సోదె చెప్పక యుందురు; నేను యెహోవానని మీరు తెలిసికొనునట్ల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13]]>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నా జనులను మీ వశమునుండి విడిపించెద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13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10">
  <a:themeElements>
    <a:clrScheme name="Theme10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10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10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48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2026-10-20T06:38:42Z</dcterms:created>
  <dcterms:modified xsi:type="dcterms:W3CDTF">2026-10-20T06:38:42Z</dcterms:modified>
  <dc:title>యెహెజ్కేలు : 13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