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 looked, and, lo, a Lamb stood on the mount Sion, and with him an hundred forty and four thousand, having his Father's name written in their forehead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 looked, and, lo, a Lamb stood on the mount Sion, and with him an hundred forty and four thousand, having his Father's name written in their forehead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 looked, and, lo, a Lamb stood on the mount Sion, and with him an hundred forty and four thousand, having his Father's name written in their forehead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heard a voice from heaven, as the voice of many waters, and as the voice of a great thunder: and I heard the voice of harpers harping with their harp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heard a voice from heaven, as the voice of many waters, and as the voice of a great thunder: and I heard the voice of harpers harping with their harp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heard a voice from heaven, as the voice of many waters, and as the voice of a great thunder: and I heard the voice of harpers harping with their harp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ung as it were a new song before the throne, and before the four beasts, and the elders: and no man could learn that song but the hundred and forty and four thousand, which were redeemed from the ear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ung as it were a new song before the throne, and before the four beasts, and the elders: and no man could learn that song but the hundred and forty and four thousand, which were redeemed from the eart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ung as it were a new song before the throne, and before the four beasts, and the elders: and no man could learn that song but the hundred and forty and four thousand, which were redeemed from the eart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se are they which were not defiled with women; for they are virgins. These are they which follow the Lamb anywhere he goes. These were redeemed from among men, being the first-fruits unto God and to the Lamb.]]></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se are they which were not defiled with women; for they are virgins. These are they which follow the Lamb anywhere he goes. These were redeemed from among men, being the first-fruits unto God and to the Lamb.]]></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se are they which were not defiled with women; for they are virgins. These are they which follow the Lamb anywhere he goes. These were redeemed from among men, being the first-fruits unto God and to the Lamb.]]></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n their mouth was found no guile: for they are without fault before the throne of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n their mouth was found no guile: for they are without fault before the throne of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saw another angel fly in the midst of heaven, having the everlasting gospel to preach unto them that dwell on the earth, and to every nation, and kindred, and tongue, and peopl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saw another angel fly in the midst of heaven, having the everlasting gospel to preach unto them that dwell on the earth, and to every nation, and kindred, and tongue, and peopl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saw another angel fly in the midst of heaven, having the everlasting gospel to preach unto them that dwell on the earth, and to every nation, and kindred, and tongue, and peopl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aying with a loud voice, Fear God, and give glory to him; for the hour of his judgment has come: and worship him that made heaven, and earth, and the sea, and the fountains of water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aying with a loud voice, Fear God, and give glory to him; for the hour of his judgment has come: and worship him that made heaven, and earth, and the sea, and the fountains of water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aying with a loud voice, Fear God, and give glory to him; for the hour of his judgment has come: and worship him that made heaven, and earth, and the sea, and the fountains of water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re followed another angel, saying, Babylon is fallen, is fallen, that great city, because she made all nations drink of the wine of the wrath of her fornicati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re followed another angel, saying, Babylon is fallen, is fallen, that great city, because she made all nations drink of the wine of the wrath of her fornicat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third angel followed them, saying with a loud voice, If any man worship the beast and his image, and receive his mark in his forehead, or in his han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third angel followed them, saying with a loud voice, If any man worship the beast and his image, and receive his mark in his forehead, or in his han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same shall drink of the wine of the wrath of God, which is poured out without mixture into the cup of his indignation; and he shall be tormented with fire and brimstone in the presence of the holy angels, and in the presence of the Lamb:]]></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same shall drink of the wine of the wrath of God, which is poured out without mixture into the cup of his indignation; and he shall be tormented with fire and brimstone in the presence of the holy angels, and in the presence of the Lamb:]]></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same shall drink of the wine of the wrath of God, which is poured out without mixture into the cup of his indignation; and he shall be tormented with fire and brimstone in the presence of the holy angels, and in the presence of the Lamb:]]></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smoke of their torment ascends up for ever and ever: and they have no rest day nor night, who worship the beast and his image, and whosoever receives the mark of his nam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smoke of their torment ascends up for ever and ever: and they have no rest day nor night, who worship the beast and his image, and whosoever receives the mark of his nam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smoke of their torment ascends up for ever and ever: and they have no rest day nor night, who worship the beast and his image, and whosoever receives the mark of his nam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ere is the patience of the saints: here are they that keep the commandments of God, and the faith of Jesu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ere is the patience of the saints: here are they that keep the commandments of God, and the faith of Jesu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heard a voice from heaven saying unto me, Write, Blessed are the dead which die in the Lord from henceforth: Yea, says the Spirit, that they may rest from their labours; and their works do follow th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heard a voice from heaven saying unto me, Write, Blessed are the dead which die in the Lord from henceforth: Yea, says the Spirit, that they may rest from their labours; and their works do follow th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heard a voice from heaven saying unto me, Write, Blessed are the dead which die in the Lord from henceforth: Yea, says the Spirit, that they may rest from their labours; and their works do follow the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heard a voice from heaven saying unto me, Write, Blessed are the dead which die in the Lord from henceforth: Yea, says the Spirit, that they may rest from their labours; and their works do follow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looked, and behold a white cloud, and upon the cloud one sat like unto the Son of man, having on his head a golden crown, and in his hand a sharp sickl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looked, and behold a white cloud, and upon the cloud one sat like unto the Son of man, having on his head a golden crown, and in his hand a sharp sickl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looked, and behold a white cloud, and upon the cloud one sat like unto the Son of man, having on his head a golden crown, and in his hand a sharp sickl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nother angel came out of the temple, crying with a loud voice to him that sat on the cloud, Thrust in your sickle, and reap: for the time has come for you to reap; for the harvest of the earth is rip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nother angel came out of the temple, crying with a loud voice to him that sat on the cloud, Thrust in your sickle, and reap: for the time has come for you to reap; for the harvest of the earth is rip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nother angel came out of the temple, crying with a loud voice to him that sat on the cloud, Thrust in your sickle, and reap: for the time has come for you to reap; for the harvest of the earth is rip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that sat on the cloud thrust in his sickle on the earth; and the earth was reap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that sat on the cloud thrust in his sickle on the earth; and the earth was reap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nother angel came out of the temple which is in heaven, he also having a sharp sickl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nother angel came out of the temple which is in heaven, he also having a sharp sickl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nother angel came out from the altar, which had power over fire; and cried with a loud cry to him that had the sharp sickle, saying, Thrust in your sharp sickle, and gather the clusters of the vine of the earth; for her grapes are fully rip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nother angel came out from the altar, which had power over fire; and cried with a loud cry to him that had the sharp sickle, saying, Thrust in your sharp sickle, and gather the clusters of the vine of the earth; for her grapes are fully rip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nother angel came out from the altar, which had power over fire; and cried with a loud cry to him that had the sharp sickle, saying, Thrust in your sharp sickle, and gather the clusters of the vine of the earth; for her grapes are fully rip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angel thrust in his sickle into the earth, and gathered the vine of the earth, and cast it into the great winepress of the wrath of Go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angel thrust in his sickle into the earth, and gathered the vine of the earth, and cast it into the great winepress of the wrath of Go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winepress was trodden without the city, and blood came out of the winepress, even unto the horse bridles, by the space of a thousand and six hundred furlong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winepress was trodden without the city, and blood came out of the winepress, even unto the horse bridles, by the space of a thousand and six hundred furlong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4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வெளி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நான் பார்த்தபோது, இதோ, சீயோன் மலையின்மேல் ஆட்டுக்குட்டியானவரையும், அவரோடேகூட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வின் நாமம் தங்கள் நெற்றிகளில் எழுதப்பட்டிருந்த இலட்சத்து நாற்பத்து நாலாரயிரம்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ல்லாமலும், பெருவெள்ள இரைச்சல்போலவும், பலத்த இடிமுழக்கம்போலவும், ஒரு சத்தம் வான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கேட்டேன்; நான் கேட்ட சத்தம் சுரமண்டலக்காரர் தங்கள் சுரமண்டலங்களை வாசி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சையைப்போலி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 சிங்காசனத்திற்கு முன்பாகவும், நான்கு ஜீவன்களுக்கு முன்பாகவும், மூப்பர்களுக்கு முன்பா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ப்பாட்டைப் பாடினார்கள்; அந்தப் பாட்டு பூமியிலிருந்து மீட்டுக்கொள்ளப்பட்ட இலட்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பத்துநாலாயிரம்பேரேயல்லாமல் ஒருவரும் கற்றுக்கொள்ளக்கூடா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ஸ்திரீகளால் தங்களைக் கறைப்படுத்தாதவர்கள் இவர்களே; கற்புள்ளவர்கள் இவர்களே; ஆட்டுக்குட்டியா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 போனாலும் அவரைப் பின்பற்றுகிறவர்கள் இவர்களே; இவர்கள் மனுஷரிலிருந்து தேவ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யானவருக்கும் முதற்பலனாக மீட்டுக்கொள்ளப்பட்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வர்களுடைய வாயிலே கபடம் காணப்படவில்லை; இவர்கள் தேவனுடைய சிங்காசனத்திற்கு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ல்லாதவர்களா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ன்பு, வேறொரு தூதன் வானத்தின் மத்தியிலே பறக்கக்கண்டேன்; அவன் பூமியில் வாசம்பண்ணுகிற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திகளுக்கும், கோத்திரத்தாருக்கும், பாஷைக்காரருக்கும், ஜனக்கூட்டத்தாருக்கும் அறிவிக்கத்தக்க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திய சுவிசேஷத்தை உடையவனா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குந்த சத்தமிட்டு: தேவனுக்குப் பயந்து, அவரை மகிமைப்படுத்துங்கள்;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த்தீர்ப்புக்கொடுக்கும் வேளை வந்தது; வானத்தையும் பூமியையும் சமுத்திரத்தையும் நீரூற்று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னவரையே தொழுதுகொள்ளுங்களென்று கூ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றொரு தூதன் பின்சென்று: பாபிலோன் மகா நகரம் விழுந்தது! விழுந்தது! தன் வேசித்தனமாகிய உக்கி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வைச் சகல ஜாதிகளுக்கும் குடிக்கக்கொடுத்தா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க்குப் பின்னே மூன்றாம் தூதன் வந்து, மிகுந்த சத்தமிட்டு: மிருகத்தையும் அதின் சொரூ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ங்கித் தன் நெற்றியிலாவது தன் கையிலாவது அதின் முத்திரையைத் தரித்துக்கொள்ளுகிறவ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 தேவனுடைய கோபாக்கினையாகிய பாத்திரத்திலே கலப்பில்லாமல் வார்க்கப்பட்ட அவருடைய உக்கிர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வைக் குடித்து, பரிசுத்த தூதர்களுக்குமுன்பாகவும், ஆட்டுக்குட்டியானவருக்குமுன்பா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னாலும் கந்தகத்தினாலும் வாதிக்க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டைய வாதையின் புகை சதாகாலங்களிலும் எழும்பும்; மிருகத்தையும் அதின் சொரூ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ங்குகிறவர்களுக்கும், அதினுடைய நாமத்தின் முத்திரையைத் தரித்துக்கொள்ளுகிற எவனுக்கும் இரவும் ப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ப்பாறுதலி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வனுடைய கற்பனைகளையும் இயேசுவின் மேலுள்ள விசுவாசத்தையும் காத்துக்கொள்ளுகிறவர்களா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வான்களுடைய பொறுமை இதிலே விளங்கும் என்று கூ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ன்பு, பரலோகத்திலிருந்து ஒரு சத்தம் உண்டாகக் கேட்டேன்; அது கர்த்தருக்குள் மரிக்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முதல் பாக்கியவான்கள் என்றெழுது; அவர்கள் தங்கள் பிரயாசங்களை விட்டொழிந்து இளைப்பா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கிரியைகள் அவர்களோடே கூடப்போம்; ஆவியானவரும் ஆம் என்று திருவுளம்பற்றுகிறா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ன்பு நான் பார்த்தபோது, இதோ, வெண்மையான மேகத்தையும், அந்த மேக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குமாரனுக்கொப்பானவராய்த் தமது சிரசின்மேல் பொற்கிரீடத்தையும் தமது கையிலே கருக்குள்ள அரிவாளையு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 உட்கார்ந்திருக்கிறதையும்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வேறொரு தூதன் தேவாலயத்திலிருந்து புறப்பட்டு, மேகத்தின்மேல் உட்கார்ந்திருக்கி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பூமியின் பயிர் முதிர்ந்தது, அறுக்கிறதற்குக் காலம் வந்தது, ஆகையால் உம்முடைய அரிவாளை நீ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த்துவிடும் என்று மிகுந்த சத்தமிட்டு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மேகத்தின்மேல் உட்கார்ந்தவர் தமது அரிவாளைப் பூமியின்மேல் நீட்டினார், பூமியின் விளை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ப்பு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பு வேறொரு தூதனும் கருக்குள்ள அரிவாளைப் பிடித்துக்கொண்டு பரலோகத்திலுள்ள தேவாலய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க்கினியின்மேல் அதிகாரமுள்ள வேறொரு தூதனும் பலிபீடத்திலிருந்து புறப்பட்டுவந்து, கரு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ளைப்பிடித்திருக்கிறவனை நோக்கி: பூமியின் திராட்சப்பழங்கள் பழுத்திருக்கிறது, கருக்குள்ள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ளை நீட்டி, அதின் குலைகளை அறுத்துவிடும் என்று மிகுந்த சத்தத்தோடே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அந்தத் தூதன் தன் அரிவாளைப் பூமியின் மேலே நீட்டி, பூமியின் திராட்சப்பழங்களை அ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ஆக்கினையென்னும் பெரிய ஆலையிலே 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கரத்திற்குப் புறம்பேயுள்ள அந்த ஆலையிலே அது மிதிக்கப்பட்டது; அந்த ஆலையிலிருந்து ஆயிரத்தறு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தி தூரத்திற்கு இரத்தம் புறப்பட்டுக் குதிரைகளின் கடிவாளங்கள்மட்டும் பெருகி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4]]></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2026-09-17T00:33:39Z</dcterms:created>
  <dcterms:modified xsi:type="dcterms:W3CDTF">2026-09-17T00:33:39Z</dcterms:modified>
  <dc:title>வெளி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