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சாத்தானைப் பார்த்து: நீ எங்கேயிருந்து வருகிறாய் என்றார்; சாத்தான் கர்த்தருக்குப் பிரதியுத்தரமாக பூமியெங்கும் உலாவி அதில் சுற்றித்திரிந்து வருகிறேன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சாத்தானைப் பார்த்து: நீ எங்கேயிருந்து வருகிறாய் என்றார்; சாத்தான் கர்த்தருக்குப் பிரதியுத்தரமாக பூமியெங்கும் உலாவி அதில் சுற்றித்திரிந்து வருகிறேன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கர்த்தர் சாத்தானை நோக்கி: நீ என் தாசனாகிய யோபின்மேல் கவனம் வைத்தாயோ? உத்தமனும், சன்மார்க்கனும், தேவனுக்குப் பயந்து பொல்லாப்புக்கு விலகுகிறவனுமான மனுஷனாகிய அவனைப்போல பூமியில் ஒருவனுமில்லை; முகாந்தரமில்லாமல் அவனை நிர்மூலமாக்கும்படி நீ என்னை ஏவினபோதிலும், அவன் இன்னும் தன் உத்தமத்திலே உறுதியாய் நிற்கிறான்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கர்த்தர் சாத்தானை நோக்கி: நீ என் தாசனாகிய யோபின்மேல் கவனம் வைத்தாயோ? உத்தமனும், சன்மார்க்கனும், தேவனுக்குப் பயந்து பொல்லாப்புக்கு விலகுகிறவனுமான மனுஷனாகிய அவனைப்போல பூமியில் ஒருவனுமில்லை; முகாந்தரமில்லாமல் அவனை நிர்மூலமாக்கும்படி நீ என்னை ஏவினபோதிலும், அவன் இன்னும் தன் உத்தமத்திலே உறுதியாய் நிற்கிறான்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கர்த்தர் சாத்தானை நோக்கி: நீ என் தாசனாகிய யோபின்மேல் கவனம் வைத்தாயோ? உத்தமனும், சன்மார்க்கனும், தேவனுக்குப் பயந்து பொல்லாப்புக்கு விலகுகிறவனுமான மனுஷனாகிய அவனைப்போல பூமியில் ஒருவனுமில்லை; முகாந்தரமில்லாமல் அவனை நிர்மூலமாக்கும்படி நீ என்னை ஏவினபோதிலும், அவன் இன்னும் தன் உத்தமத்திலே உறுதியாய் நிற்கிறான்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ாத்தான் கர்த்தருக்குப் பிரதியுத்தரமாக; தோலுக்குப் பதிலாகத் தோலையும், தன் ஜீவனுக்குப் பதிலாகத் தனக்கு உண்டான எல்லாவற்றையும் மனுஷன் கொடுத்துவிடுவ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ாத்தான் கர்த்தருக்குப் பிரதியுத்தரமாக; தோலுக்குப் பதிலாகத் தோலையும், தன் ஜீவனுக்குப் பதிலாகத் தனக்கு உண்டான எல்லாவற்றையும் மனுஷன் கொடுத்துவிடுவ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நீர் உம்முடைய கையை நீட்டி, அவன் எலும்பையும் அவன் மாம்சத்தையும் தொடுவீரானால், அப்பொழுது அவன் உமது முகத்துக்கு எதிரே உம்மைத் தூஷிக்கானோ பாரும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நீர் உம்முடைய கையை நீட்டி, அவன் எலும்பையும் அவன் மாம்சத்தையும் தொடுவீரானால், அப்பொழுது அவன் உமது முகத்துக்கு எதிரே உம்மைத் தூஷிக்கானோ பாரும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் சாத்தானை நோக்கி: இதோ, அவன் உன் கையிலிருக்கிறான்; ஆகிலும் அவன் பிராணனை மாத்திரம் தப்பவிடு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் சாத்தானை நோக்கி: இதோ, அவன் உன் கையிலிருக்கிறான்; ஆகிலும் அவன் பிராணனை மாத்திரம் தப்பவிடு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சாத்தான் கர்த்தருடைய சந்நிதியைவிட்டுப் புறப்பட்டு, யோபின் உள்ளங்கால் தொடங்கி அவன் உச்சந்தலைமட்டும் கொடிய பருக்களால் அவனை வாதித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சாத்தான் கர்த்தருடைய சந்நிதியைவிட்டுப் புறப்பட்டு, யோபின் உள்ளங்கால் தொடங்கி அவன் உச்சந்தலைமட்டும் கொடிய பருக்களால் அவனை வாதித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ஒரு ஓட்டை எடுத்து தன்னைச் சுறண்டிக்கொண்டு சாம்பலில் உட்கார்ந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ஒரு ஓட்டை எடுத்து தன்னைச் சுறண்டிக்கொண்டு சாம்பலில் உட்கார்ந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அவன் மனைவி அவனைப் பார்த்து: நீர் இன்னும் உம்முடைய உத்தமத்தில் உறுதியாய் நிற்கிறீரோ? தேவனைத் தூஷித்து ஜீவனைவிடும் என்ற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அவன் மனைவி அவனைப் பார்த்து: நீர் இன்னும் உம்முடைய உத்தமத்தில் உறுதியாய் நிற்கிறீரோ? தேவனைத் தூஷித்து ஜீவனைவிடும் என்றா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ன்: நீ பயித்தியக்காரி பேசுகிறதுபோலப் பேசுகிறாய், தேவன் கையிலே நன்மையைப் பெற்ற நாம் தீமையையும் பெறவேண்டாமோ என்றான்; இவைகள் எல்லாவற்றிலும் யோபு தன் உதடுகளினால் பாவஞ்செய்யவ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ன்: நீ பயித்தியக்காரி பேசுகிறதுபோலப் பேசுகிறாய், தேவன் கையிலே நன்மையைப் பெற்ற நாம் தீமையையும் பெறவேண்டாமோ என்றான்; இவைகள் எல்லாவற்றிலும் யோபு தன் உதடுகளினால் பாவஞ்செய்யவ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ன்: நீ பயித்தியக்காரி பேசுகிறதுபோலப் பேசுகிறாய், தேவன் கையிலே நன்மையைப் பெற்ற நாம் தீமையையும் பெறவேண்டாமோ என்றான்; இவைகள் எல்லாவற்றிலும் யோபு தன் உதடுகளினால் பாவஞ்செய்யவ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ோபுடைய மூன்று சிநேகிதராகிய தேமானியனான எலிப்பாசும், சூகியனான பில்தாதும், நாகமாத்தியனான சோப்பாரும், யோபுக்கு நேரிட்ட தீமைகள் யாவையும் கேள்விப்பட்டபோது அவனுக்காகப் பரிதபிக்கவும், அவனுக்கு ஆறுதல்சொல்லவும் ஓருவரோடே ஒருவர் யோசனை பண்ணிக்கொண்டு, அவரவர் தங்கள் ஸ்தலங்களிலிருந்து வந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ோபுடைய மூன்று சிநேகிதராகிய தேமானியனான எலிப்பாசும், சூகியனான பில்தாதும், நாகமாத்தியனான சோப்பாரும், யோபுக்கு நேரிட்ட தீமைகள் யாவையும் கேள்விப்பட்டபோது அவனுக்காகப் பரிதபிக்கவும், அவனுக்கு ஆறுதல்சொல்லவும் ஓருவரோடே ஒருவர் யோசனை பண்ணிக்கொண்டு, அவரவர் தங்கள் ஸ்தலங்களிலிருந்து வந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ோபுடைய மூன்று சிநேகிதராகிய தேமானியனான எலிப்பாசும், சூகியனான பில்தாதும், நாகமாத்தியனான சோப்பாரும், யோபுக்கு நேரிட்ட தீமைகள் யாவையும் கேள்விப்பட்டபோது அவனுக்காகப் பரிதபிக்கவும், அவனுக்கு ஆறுதல்சொல்லவும் ஓருவரோடே ஒருவர் யோசனை பண்ணிக்கொண்டு, அவரவர் தங்கள் ஸ்தலங்களிலிருந்து வந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தூரத்தில் வருகையில் தங்கள் கண்களை ஏறெடுத்துப் பார்த்தபோது, அவனை உருத்தெரியாமல், சத்தமிட்டு அழுது, அவரவர் தங்கள் சால்வையைக் கிழித்து, வானத்தைப் பார்த்து: தங்கள் தலைகள்மேல் புழுதியைத் தூற்றிக்கொண்ட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தூரத்தில் வருகையில் தங்கள் கண்களை ஏறெடுத்துப் பார்த்தபோது, அவனை உருத்தெரியாமல், சத்தமிட்டு அழுது, அவரவர் தங்கள் சால்வையைக் கிழித்து, வானத்தைப் பார்த்து: தங்கள் தலைகள்மேல் புழுதியைத் தூற்றிக்கொண்ட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ந்து, அவன் துக்கம் மகாகொடிய துக்கம் என்று கண்டு, ஒருவரும் அவனோடு ஒரு வார்த்தையையும் பேசாமல், இரவுபகல் ஏழுநாள், அவனோடுகூடத் தரையிலே உட்கார்ந்திருந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ந்து, அவன் துக்கம் மகாகொடிய துக்கம் என்று கண்டு, ஒருவரும் அவனோடு ஒரு வார்த்தையையும் பேசாமல், இரவுபகல் ஏழுநாள், அவனோடுகூடத் தரையிலே உட்கார்ந்திரு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ொரு நாளிலே தேவபுத்திரர் கர்த்தருடைய சந்நிதியில் வந்து நின்றபோது, சாத்தானும் அவர்கள் நடுவிலே கர்த்தருடைய சந்நிதியில் வந்து நி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7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ভু শয়তানকে বললেন, “তুমি কোথায় ছিলে?”শয়তান প্রভুকে উত্তর দিলো, “আমি পৃথিবীতে ঘু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ড়াচ্ছিলাম এবং এদিক-ওদিক যাচ্ছিলাম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খন প্রভু শয়তানকে জিজ্ঞাসা করলেন, “তুমি কি আমার দাস ইয়োবকে দেখেছো? পৃথিবীতে ইয়োবের মতো আর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 নেই| ইয়োব এক জন সত্‌ এবং অনিন্দনীয মানুষ| সে এখনও তার সততাকে ধরে আছে যদিও তুমি সম্পূর্ণ বি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ণে তাকে ধ্বংস করতে আমাকে প্ররোচিত করেছিল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খন শয়তান উত্তর দিল, “নিজেকে রক্ষা করার জন্য য়ে কেউই যা কিছু করতে পারে|নিজের জীবন রক্ষা কর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এক জন তার সর্বস্ব দিয়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পনি যদি তার দেহে আঘাত করার জন্য আপনার শক্তিকে ব্যবহার করেন, তাহলে আমি জোর দিয়ে বলতে পারি য়ে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ুখের ওপরই আপনাকে অভিশাপ দে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খন প্রভু শয়তানকে বললেন, “ঠিক আছে, ইয়োব এখন তোমার ক্ষমতার মধ্যে| কিন্তু তুমি তাকে মেরে ফেল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খন শয়তান প্রভুর কাছ থেকে চলে গেল| শয়তান যন্ত্রণাদাযক ফোড়ায ইয়োবের পা থেকে মাথা পর্য়ন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রিয়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খন ইয়োব ছাইযের গাদার মধ্যে বসলেন| একটা ভাঙা খোলামকুচি (সরা বা হাঁড়ির ভাঙা টুকরো) দিয়ে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ক্ষত চাঁছতে লাগ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ইয়োবের স্ত্রী তাঁকে জিজ্ঞাসা করলেন, “তুমি কি এখনো ঈশ্বরের প্রতি সততায় অবিচল আছ? কেন তু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কে অভিশাপদিচ্ছো না এবং মরছো না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ইয়োব তাঁর স্ত্রীকে উত্তর দিলেন, “তুমি এক জন নির্বোধ স্ত্রীলোকের মত কথা বলছো! ঈশ্বর আমাদের ভা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িনিস দেন এবং আমরা তা গ্রহণ করি| সেই ভাবে আমাদের, তাঁর প্রদত্ত দুঃখ কষ্টও গ্রহণ করা উচিত্‌|” এই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টনা ঘটলো, কিন্তু ইয়োব ঈশ্বরের বিরুদ্ধে কোন কথা বলে কোন পাপ করল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ইয়োবের তিনজন বন্ধু হলেন তৈমনীয ইলীফস, শূহীয বিল্দদ ও নামাথীয সোফর| ইয়োবের প্রতি ঘটে যাওয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টনার কথা তিন বন্ধুই শুনলেন| তাঁরা তিন জনে বাড়ী থেকে বেরিয়ে এক জায়গায় মিলিত হলেন| তাঁরা ইয়োব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গিয়ে তাঁর সঙ্গে দেখা করে সমবেদনা জানাতে ও সান্ত্বনা জানাতে রাজী হ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কিন্তু তিন বন্ধু ইয়োবকে অনেক দূর থেকে দেখলেন| তাঁরা তাঁকে চিনতেই পারছিলেন না| তাঁরা উচ্চস্ব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ঁদতে শুরু করলেন| তাঁরা নিজের কাপড় ছিঁড়ে ফেললেন এবং নিজেদের মাথার ওপরে শূন্যে ধূলো ছুঁড়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ারপর সেই তিন বন্ধু ইয়োবের সঙ্গে সাতদিনসাতরাত বসে রইলেন| কেউই ইয়োবের সঙ্গে কোন কথা বলেন 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ণ তাঁরা দেখেছিলেন ইয়োব অতিরিক্ত কষ্ট পাচ্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আর একদিন দেবদূতরা প্রভুর সঙ্গে দেখা করতে এলেন| শয়তানও তাদের সঙ্গে প্রভুর কাছে দেখা করতে এ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2026-10-20T05:18:38Z</dcterms:created>
  <dcterms:modified xsi:type="dcterms:W3CDTF">2026-10-20T05:18:38Z</dcterms:modified>
  <dc:title>ইয়োব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