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மது இயேசு கிறிஸ்துவின் நாமம்
நானிலமெங்கும் ஓங்கிடவே
புனிதமான பரிசுத்த வாழ்வை
மனிதராம் எமக்களித்தார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ங்கும் பெருக
தேவனை ஸ்தோத்திரிப்போம்
பாவ இருள் அகல
தேவ ஒளி அடைந்தோம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வரை நோக்கி கூப்பிடும் வேளை
அறிவிப்பாரே அற்புதங்கள்
எனக்கெட்டாத அறிந்திடலாகா
எத்தனையோ பதிலளித்தார் --- தேவ
3. பதறிப்போன பாவிகளாக
சிதறி எங்குமே அலைந்தோம்
அவரை நாம் தெரிந்தறியோமே
அவர் நம்மைத் தெரிந்தெடுத்தார் --- தேவ
4. பலத்த ஜாதி ஆயிரமாக
படர்ந்து ஓங்கி நாம் வளர
எளிமையும் சிறுமையுமான
எமக்கவர் அருள் புரிவார் --- தேவ
5. நமது கால்கள் மான்களைப் போல
நடந்து ஓடிப் பாய்ந்திடவே
உயர் ஸ்தலத்தில் ஏற்றுகின்றாரே
உன்னதமான ஊழியத்தில் --- தேவ
6. பரமனேசு வந்திடும் போது
பறந்து நாமும் சென்றிடுவோம்
பரமனோடு நீடூழி வாழும்
பரம பாக்கியம் பெறுவோம் --- தே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2026-11-01T00:42:16Z</dcterms:created>
  <dcterms:modified xsi:type="dcterms:W3CDTF">2026-11-01T00:42:16Z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