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్వాతంత్ర్యము అనుగ్రహించి, క్రీస్తు మనలను స్వతంత్రులనుగా చేసియున్నాడు. కాబట్టి, మీరు స్థి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ి మరల దాస్యమను కాడిక్రింద చిక్కు కొన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చూడుడి; మీరు సున్నతి పొందినయెడల క్రీస్తువలన మీకు ప్రయోజనమేమియు కలుగదని పౌలను నేను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ధర్మశాస్త్రము యావత్తు ఆచరింప బద్ధుడై యున్నాడని సున్నతిపొందిన ప్రతి మను ష్యునికి నేను మరల దృఢమ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లో ధర్మశాస్త్రమువలన నీతిమంతులని తీర్చబడువారెవరో వారు క్రీస్తులోనుండి బొత్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రుచేయబడియున్నారు, కృప లోనుండి తొలగిపోయ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లయనగా, మనము విశ్వాసముగలవారమై నీతి కలుగునను నిరీక్షణ సఫలమగునని ఆత్మద్వారా ఎదురుచ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ేసుక్రీస్తునందుండువారికి సున్నతిపొందుటయందేమియు లేదు, పొందకపోవుటయందేమియు లేదు గాని ప్రేమ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సాధకమగు విశ్వాసమే ప్రయోజనకర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బాగుగా పరుగెత్తుచుంటిరి; సత్యమునకు విధే యులు కాకుండ మిమ్మును ఎవడు అడ్డగించ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ఈ ప్రేరేపణ మిమ్మును పిలుచుచున్న వానివలన కలుగ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ులిసిన పిండి కొంచెమైనను ముద్ద అంతయు పులియ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ెంత మాత్రమును వేరుగా ఆలోచింపరని ప్రభువునందు మిమ్మునుగూర్చి నేను రూఢిగా నమ్ముకొన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కలవరపెట్టుచున్నవాడు ఎవడైనను వాడు తగిన శిక్షను భ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హోదరులారా, సున్నతి పొందవలెనని నే నింకను ప్రకటించుచున్నయెడల ఇప్పటికిని హింసింపబడనేల? ఆ ప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లువవిషయమైన అభ్యంతరము తీసివేయబడును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ిమ్మును కలవరపెట్టువారు తమ్మును తాము ఛేదించుకొనుట మే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హోదరులారా, మీరు స్వతంత్రులుగా ఉండుటకు పిలువబడితిరి. అయితే ఒక మాట, ఆ స్వాతంత్ర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రీరక్రియలకు హేతువు చేసికొనక, ప్రేమ కలిగినవారై యొకనికొకడు దాసులై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ధర్మశాస్త్ర మంతయునిన్నువలె నీ పొరుగువానిని ప్రేమించుము అను ఒక్క మాటలో సంపూర్ణమ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మీరు ఒకనినొకడు కరచుకొని భక్షించినయెడల మీరు ఒకనివలన ఒకడు బొత్తిగా నశించిపోదుర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చెప్పునదేమనగా ఆత్మానుసారముగా నడుచు కొనుడి, అప్పుడు మీరు శరీరేచ్ఛను నెరవేర్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శరీరము ఆత్మకును ఆత్మ శరీరమునకును విరోధముగా అపేక్షిం చును. ఇవి యొకదానికొకటి వ్యతిరేక ముగా ఉ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మీరేవిచేయ నిచ్ఛయింతురో వాటిని చేయక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ీరు ఆత్మచేత నడిపింపబడినయెడల ధర్మ శాస్త్రమునకు లోనైనవారు 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శరీరకార్యములు స్పష్టమైయున్నవి; అవేవనగా, జారత్వము, అపవిత్రత, కాముకత్వ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ిగ్రహారాధన, అభిచారము, ద్వేషములు, కలహము, మత్సరములు, క్రోధములు, కక్ష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భేదములు, విమతములు, అసూయలు, మత్తతలు, అల్లరితో కూడిన ఆటపాటలు మొదలైనవి. వీటినిగూర్చి నేనుమున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ప్రకారము ఇట్టి వాటిని చేయువారు దేవుని రాజ్యమును స్వతంత్రించుకొనరని మీతో స్పష్ట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తే ఆత్మ ఫలమేమనగా, ప్రేమ, సంతోషము, సమాధానము, దీర్ఘశాంతము, దయా ళుత్వము, మంచితనము, విశ్వాస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త్వికము, ఆశా నిగ్రహ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ట్టివాటికి విరోధమైన నియమమేదియ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్రీస్తుయేసు సంబంధులు శరీరమును దాని యిచ్ఛల తోను దురాశలతోను సిలువవేస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నము ఆత్మ ననుసరించి జీవించువారమైతిమా ఆత్మను అనుసరించి క్రమముగా నడుచ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ఒకరి నొకరము వివాదమునకు రేపకయు, ఒకరి యందొకరము అసూయపడకయు వృథాగా అతిశయపడకయు ఉ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2026-10-21T07:29:10Z</dcterms:created>
  <dcterms:modified xsi:type="dcterms:W3CDTF">2026-10-21T07:29:10Z</dcterms:modified>
  <dc:title>గలతీయులకు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