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4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blessed life ! the heart at rest, 
When all without tumultuous seems, 
That trusts a higher will, and deems 
That higher will, not mine, the bes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blessed life ! the mind that sees 
Whatever change the years may bring ; 
A mercy still in everything, 
And shining through all mysterie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blessed life ! the soul that soars, 
When sense of mortal sight is dim, 
Beyond the sense----beyond to Him 
Whose love unlocks the heavenly door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blessed life ! heart, mind, and soul, 
From self-born aims and wishes free 
In all-----at one with Deity, 
And loyal to the Lord's control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 life ! how blessed, how divine ! 
High life, the earnest of a higher ! 
Saviour, fulfil my deep desire, 
And let this blessed life be mi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2026-10-29T12:46:57Z</dcterms:created>
  <dcterms:modified xsi:type="dcterms:W3CDTF">2026-10-29T12:46:57Z</dcterms:modified>
  <dc:title>Hymn : 599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