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 இ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 விவாகம்பண்ண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গ্র ইস্রায়েলের লোকের শাসনকর্তা ছিলেন রাজা শলোম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াসনকার্য়্য় পরিচালনা করতে য়ে সমস্ত রাজকর্মচারী তাঁকে সাহায্য করতেন তারা হল:সাদোকের পুত্র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রি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ীশার দুই পুত্র ইলীহোরফ ও অহিয| এঁরা দুজনে রাজদরবারে সমস্ত ঘটনার বিবরণ নথিভুক্ত করতেন|অহীল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যিহোশাফট লোকদের ইতিহাস বিষযক টীকা রচনা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োয়াদার পুত্র বনায ছিল সেনাবাহিনীর প্রধান|সাদোক ও অবিয়াথর যাজকের কাজ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াথনের পুত্র অসরিয় জেলা শাসকদের তত্ত্বাবধান করতেন|নাথনের আরেক পুত্র যাজক সাবুদ রাজা শলো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মর্শদাতা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হীশারের ওপর রাজপ্রাসাদের সব কিছুর তত্ত্বাবধান করবার দায়িত্ব ছিল|অব্দের পুত্র অদোনীরামের কাজ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মিকদের খবরদারি 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মগ্র ইস্রায়েলকে 12 টি জেলায ভাগ করা হয়েছিল| এই জেলাগুলির প্রত্যেকটির শাসন কাজ পরিচালন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নিজে প্রাদেশিক শাসনকর্তা বা জেলা শাসকদের বেছে নিয়েছিলেন| এই সমস্ত প্রাদেশিক শাসনকর্তা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জেদের প্রদেশ থেকে খাদ্য সংগ্রহ করে রাজা ও তাঁর পরিবারকে সেই খাদ্য সরবরাহ করার নির্দেশ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ের 12 মাসের এক একটিতে এই 12 জন প্রদেশকর্তার এক এক জনের দায়িত্ব ছিল রাজাকে খাবার পাঠা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12 জন প্রাদেশিক শাসনকর্তার নাম নীচে দেওয়া হল:ইফ্রয়িমের পার্বত্য প্রদেশের শাসক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-হূ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াকস, শালবীম, বৈত্‌-শেমশ ও এলোন বৈত্‌-হাননের শাসক ছিলেন বিন্-দে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িন্-হেষদ ছিলেন অরুব্বোত, সোখো ও হেফর প্রদেশের শাসনক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োর উপগিরি অঞ্চলের শাসনভার ছিল বিন্-অবীনাদবের ওপর| তিনি রাজা শলোমনের কন্যা টাফত্‌ক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িষ্রিযেলের নিম্নবর্তী অঞ্চলে অবস্থিত অঞ্চল অর্থাত্‌ বৈত্‌-শান থেকে আবেল-মহোলা হয়ে য়ক্মিয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বিস্তৃত তানক, মগিদ্দোর শাসক ছিলেন অহীলূদের পুত্র বা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িন্-গেবর ছিলেন রামোত্‌-গিলিয়দের শাসক| গিলিয়দের মনঃশির পুত্র যাযীর সমস্ত শহর ও গ্রামগুলি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্য়্য় পরিচালনা করতেন| তিনি অর্গোব জেলার বাশন অঞ্চলেরও শাসনকর্তা ছিলেন| এই অঞ্চলে বড় দেওয়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েরা 60 টি শহর ছিল| শহরের দরজা বড় করার জন্য পিতলের কব্জা ব্যবহার হ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দ্দোরের পুত্র অহীনাদব ছিলেন মহনযিমের শাস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প্তালির প্রাদেশিক কর্তা অহীমাস বিয়ে করেছিলেন শলোমনের আরেক কন্যা বাসমত্‌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ূশযের পুত্র বানা ছিলেন আশের ও বালোতের শাস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ষাখরের প্রদেশকর্তা ছিলেন পারূহের পুত্র যিহোশাফ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লার পুত্র শিমিযির ওপর বিন্যামীন প্রদেশের দায়িত্ব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ঊরির পুত্র গেবর গিলিয়দের রাজ্যপাল ছিল| গিলিয়দে যেখানে ইমোরীয়দের রাজা সীহোন ও বাশনের রাজা ও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তেন| কিন্তু গেবর ছিল ঐ দেশের রাজ্যপ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মুদ্রতীরে ছড়িয়ে থাকা রাশি রাশি বালির মতোই যিহূদা ও ইস্রায়েলে অসংখ্য় মানুষ বাস করত| খে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, মহাফূর্তিতে ও আনন্দে তারা সকলে দিন কাটা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াজা শলোমন ফরাত্‌ নদী থেকে পলেষ্টীয়দের দেশ ও মিশরের সীমা পর্য়ন্ত সমস্ত অঞ্চলে তাঁ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স্তার করেছিলেন| শলোমন যতদিন বেঁচ্ছেিলেন ততদিন এই অঞ্চলের সমস্ত রাজ্যগুলি বশ্যতা স্বীকার কর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লোমনের জন্য উপহার পাঠ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তিদিন শলোমনের নিজের জন্য ও তাঁর সঙ্গে যারা এক সঙ্গে বসে খাওয়া দাওয়া করতো তাদের সকল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মিলিয়ে প্র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150 কে.জি ময়দা,300 কে.জি আটা,10 টি হৃষ্টপুষ্ট গরু,20 টি সাধারণ গরু,100 টি মেষ, হরিণ, খরগো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নান পাখপাখালির মাংস প্রয়োজন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ঘসা থেকে তিপ্সহ পর্য়ন্ত ফরাত্‌ নদীর পশ্চিমভাগের সমস্ত অঞ্চল শলোমনের অধীনস্থ ছিল| পার্শ্ব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বেশী দেশগুলির সঙ্গেও রাজা শলোমনের মৈত্রী ও শান্তির সম্পর্ক বজায়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লোমনের রাজত্বকালে দান থেকে বের্-শেবা পর্য়ন্ত যিহূদা ও ইস্রায়েলের সমস্ত বাসিন্দা সুখ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তে জীবনযাপন করতো| তারা নিশ্চিন্ত মনে নিজেদের দ্রাক্ষাক্ষেত বা ডুমুর বাগানে বসে সময় কাট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লোমনের আস্তাবলে রথ টানার জন্য 4000 ঘোড়া রাখার ব্যবস্থা তো ছিলই, এছাড়াও তাঁর অধীনে ছিল 12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্বারোহী সৈন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বছরের প্রত্যেকটি মাসে 12 জন প্রাদেশিক শাসনকর্তার এক জন শলোমন এবং রাজার টেবিলে ভোজন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র জন্য নিত্য প্রযোজনীয খাবার সামগ্রী পাঠাতেন| তাদের সকলের জন্য তা প্রচুর পরিমাণ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সমস্ত প্রাদেশিক শাসনকর্তারা রাজা শলোমনের ঘোড়াগুলির জন্য প্রচুর পরিমাণে খড় ও বার্লি পাঠ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এই সমস্ত খড় ও বার্লি আ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শলোমনকে প্রভূত জ্ঞানী করে তুলেছিলেন| শলোমনের বুদ্ধিমত্তা সাধারণ মানুষের পক্ষে বোঝা প্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ম্ভব ছিল| তিনি বহু বিষয়ে পারদর্শী ছিলেন ও অনেক কিছু গভীর ভাবে বুঝতে পা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াচ্যের সমস্ত মানুষদের জ্ঞানের চেয়েও শলোমনের জ্ঞান বেশী ছিল| এমনকি তা মিশর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দের চেয়েও বেশ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ৃথিবীর য়ে কোন ব্যক্তির চেয়েও তিনি বেশী জ্ঞানী ও বুদ্ধিমান ছিলেন| ইষ্রাহীর এথন বা মাহো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হেমন, কল্কোল ও দর্দার চেয়েও তাঁর বুদ্ধি ও বিচক্ষণতা বেশী ছিল| ইস্রায়েল ও যিহূদার চারি দি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দেশগুলিতে রাজা শলোমনের খ্যাতি ছড়িয়ে প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ঁর জীবদ্দশায় তিনি 1,005টি গান ও 3,000 প্রবাদ বাক্য লিপিবদ্ধ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কৃতি সম্পর্কেও মহারাজ শলোমনের গভীর জ্ঞান ছিল| শলোমন বিভিন্ন গাছপালা থেকে শুরু করে লিবান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বিশাল মহীরূহ, দ্রাক্ষাকুঞ্জ, পশু, পাখী, সাপখোপ, সব বিষয়েই শিক্ষাদা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মস্ত দেশের লোকরা রাজা শলোমনের জ্ঞানের কথা শুনতে আসত| সমস্ত দেশের রাজারা তাঁদের রাজ্যের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দের শলোমনের কাছে তাঁর জ্ঞানগর্ভ কথা শোনবার জন্য পাঠ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2026-10-20T09:55:51Z</dcterms:created>
  <dcterms:modified xsi:type="dcterms:W3CDTF">2026-10-20T09:55:51Z</dcterms:modified>
  <dc:title>১ রাজাবলি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