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ப் மாதத்தைக் கவனித்திருந்து, அதில் உன் தேவனாகிய கர்த்தருக்குப் பஸ்காவை ஆசரிக்கக்கடவாய்; ஆபிப்மாதத்திலே இராக்காலத்தில் உன் தேவனாகிய கர்த்தர் உன்னை எகிப்திலிருந்து புறப்படப்பண்ணினா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ப் மாதத்தைக் கவனித்திருந்து, அதில் உன் தேவனாகிய கர்த்தருக்குப் பஸ்காவை ஆசரிக்கக்கடவாய்; ஆபிப்மாதத்திலே இராக்காலத்தில் உன் தேவனாகிய கர்த்தர் உன்னை எகிப்திலிருந்து புறப்படப்பண்ணினா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தமது நாமம் விளங்கும்படி தெரிந்துகொள்ளும் ஸ்தானத்தில், உன் தேவனாகிய கர்த்தருக்குப் பஸ்காவின் பலியாகிய ஆடுமாடுகளைப் பலியிடுவாயா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தமது நாமம் விளங்கும்படி தெரிந்துகொள்ளும் ஸ்தானத்தில், உன் தேவனாகிய கர்த்தருக்குப் பஸ்காவின் பலியாகிய ஆடுமாடுகளைப் பலியிடுவாயா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ஏழுநாள் அளவும் உன் எல்லைகளிலெங்கும் புளிப்புள்ள அப்பம் உன்னிடத்தில் காணப்படலாகாது; நீ முதல்நாள் சாயங்காலத்தில் இட்ட பலியின் மாம்சத்தில் ஏதாகிலும் இராமுழுதும் விடியற் காலம்வரைக்கும் வைக்கவேண்டா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ஏழுநாள் அளவும் உன் எல்லைகளிலெங்கும் புளிப்புள்ள அப்பம் உன்னிடத்தில் காணப்படலாகாது; நீ முதல்நாள் சாயங்காலத்தில் இட்ட பலியின் மாம்சத்தில் ஏதாகிலும் இராமுழுதும் விடியற் காலம்வரைக்கும் வைக்கவேண்டா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தேவனாகிய கர்த்தர் உனக்குக் கொடுக்கும் உன்னுடைய வாசல்களில் எதிலும் நீ பஸ்காவை அடிக்கவேண்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 தமது நாமம் விளங்கும்படி தெரிந்துகொள்ளும் ஸ்தானத்திலே, நீ எகிப்திலிருந்து புறப்பட்ட நேரமாகிய சாயங்காலத்திலே சூரியன் அஸ்தமிக்கிறபோது பஸ்காவை அடி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 தமது நாமம் விளங்கும்படி தெரிந்துகொள்ளும் ஸ்தானத்திலே, நீ எகிப்திலிருந்து புறப்பட்ட நேரமாகிய சாயங்காலத்திலே சூரியன் அஸ்தமிக்கிறபோது பஸ்காவை அடி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ன் தேவனாகிய கர்த்தர் தெரிந்துகொண்ட ஸ்தானத்திலே, அதைப்பொரித்துப் புசித்து, விடியற்காலத்திலே உன் கூடாரங்களுக்குத் திரும்பிப்போவாயாக.]]></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ன் தேவனாகிய கர்த்தர் தெரிந்துகொண்ட ஸ்தானத்திலே, அதைப்பொரித்துப் புசித்து, விடியற்காலத்திலே உன் கூடாரங்களுக்குத் திரும்பிப்போவாயாக.]]></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 ஆறுநாளும் புளிப்பில்லாத அப்பம் புசிக்கவேண்டும்; ஏழாம் நாள் உன் தேவனாகிய கர்த்தருக்கு ஆசரிக்கப்படும் நாளாயிருக்கும்; அதிலே யாதொரு வேலையும் செய்யவேண்டா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ஏழு வாரங்களை எண்ணுவாயாக; அறுப்பு அறுக்கத் தொடங்கும் காலமுதல் நீ அந்த ஏழு வாரங்களையும் எண்ணவேண்டு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ஏழு வாரங்களை எண்ணுவாயாக; அறுப்பு அறுக்கத் தொடங்கும் காலமுதல் நீ அந்த ஏழு வாரங்களையும் எண்ணவேண்டு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கள் முடிந்தபோது வாரங்களின் பண்டிகையை உன் தேவனாகிய கர்த்தருக்கு என்று ஆசரித்து, உன் தேவனாகிய கர்த்தர் உன்னை ஆசீர்வதித்ததற்குத் தக்கதாய் உன் கைக்கு நேர்ந்த மனப்பூர்வமான காணிக்கையாகிய பகுதியைச் செலு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கள் முடிந்தபோது வாரங்களின் பண்டிகையை உன் தேவனாகிய கர்த்தருக்கு என்று ஆசரித்து, உன் தேவனாகிய கர்த்தர் உன்னை ஆசீர்வதித்ததற்குத் தக்கதாய் உன் கைக்கு நேர்ந்த மனப்பூர்வமான காணிக்கையாகிய பகுதியைச் செலு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 எகிப்தில் அடிமையாயிருந்ததை நினைத்து, இந்தக் கட்டளைகளைக் கைக்கொண்டு இவைகளின்படி செய்யக்கடவாய்.]]></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 உன் களத்தின் பலனையும் உன் ஆலையின் பலனையும் சேர்த்தபின்பு, கூடாரப்பண்டிகையை ஏழுநாள் ஆசரித்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 உன் களத்தின் பலனையும் உன் ஆலையின் பலனையும் சேர்த்தபின்பு, கூடாரப்பண்டிகையை ஏழுநாள் ஆசரித்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பண்டிகையில் நீயும், உன் குமாரனும், உன் குமாரத்தியும் உன் வேலைக்காரனும், உன் வேலைக்காரியும், உன் வாசல்களில் இருக்கிற லேவியனும், பரதேசியும், திக்கற்ற பிள்ளையும், விதவையும் சந்தோஷப்படக்கட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பண்டிகையில் நீயும், உன் குமாரனும், உன் குமாரத்தியும் உன் வேலைக்காரனும், உன் வேலைக்காரியும், உன் வாசல்களில் இருக்கிற லேவியனும், பரதேசியும், திக்கற்ற பிள்ளையும், விதவையும் சந்தோஷப்படக்கட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உனக்கு உண்டான எல்லா வரத்திலும் உன் கைகளுடைய எல்லாக் கிரியையிலும் உன் தேவனாகிய கர்த்தர் உன்னை ஆசீர்வதித்தபடியினால், கர்த்தர் தெரிந்து கொள்ளும் ஸ்தானத்தில் உன் தேவனாகிய கர்த்தருக்கு ஏழுநாளளவும் பண்டிகையை ஆசரித்துச் சந்தோஷமாயிருப்பாயாக.]]></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உனக்கு உண்டான எல்லா வரத்திலும் உன் கைகளுடைய எல்லாக் கிரியையிலும் உன் தேவனாகிய கர்த்தர் உன்னை ஆசீர்வதித்தபடியினால், கர்த்தர் தெரிந்து கொள்ளும் ஸ்தானத்தில் உன் தேவனாகிய கர்த்தருக்கு ஏழுநாளளவும் பண்டிகையை ஆசரித்துச் சந்தோஷமாயிருப்பாயா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வருஷத்தில் மூன்றுதரம் புளிப்பில்லாத அப்பப்பண்டிகையிலும், வாரங்களின் பண்டிகையிலும், கூடாரப்பண்டிகையிலும், உன் ஆண்மக்கள் எல்லாரும் உன் தேவனாகிய கர்த்தர் தெரிந்துகொள்ளும் ஸ்தானத்திலே, அவர் சந்நிதிக்கு முன்பாக வந்து காணப்படக்கடவ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வருஷத்தில் மூன்றுதரம் புளிப்பில்லாத அப்பப்பண்டிகையிலும், வாரங்களின் பண்டிகையிலும், கூடாரப்பண்டிகையிலும், உன் ஆண்மக்கள் எல்லாரும் உன் தேவனாகிய கர்த்தர் தெரிந்துகொள்ளும் ஸ்தானத்திலே, அவர் சந்நிதிக்கு முன்பாக வந்து காணப்படக்கடவ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அவர்கள் கர்த்தருடைய சந்நிதியில் வெறுங்கையோடே வராமல், உன் தேவனாகிய கர்த்தர் உனக்கு அருளிய ஆசீர்வாதத்திற்குத்தக்கதாக, அவனவன் தன் தன் தகுதிக்கு ஏற்றபடி காணிக்கையைக் கொண்டுவரக்கடவ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அவர்கள் கர்த்தருடைய சந்நிதியில் வெறுங்கையோடே வராமல், உன் தேவனாகிய கர்த்தர் உனக்கு அருளிய ஆசீர்வாதத்திற்குத்தக்கதாக, அவனவன் தன் தன் தகுதிக்கு ஏற்றபடி காணிக்கையைக் கொண்டுவரக்கடவ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உன் கோத்திரங்கள் தோறும் உனக்குக் கொடுக்கும் வாசல்களிலெல்லாம், நியாயாதிபதிகளையும் தலைவரையும் ஏற்படுத்துவாயாக; அவர்கள் நீதியுடன் ஜனங்களுக்கு நியாயத்தீர்ப்புச் செய்யக்கடவ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உன் கோத்திரங்கள் தோறும் உனக்குக் கொடுக்கும் வாசல்களிலெல்லாம், நியாயாதிபதிகளையும் தலைவரையும் ஏற்படுத்துவாயாக; அவர்கள் நீதியுடன் ஜனங்களுக்கு நியாயத்தீர்ப்புச் செய்யக்கடவ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யாயத்தைப் புரட்டாதிருப்பாயாக; முகதாட்சிணியம் பண்ணாமலும், பரிதானம் வாங்காமலும் இருப்பாயாக; பரிதானம் ஞானிகளின் கண்களைக் குருடாக்கி, நீதிமான்களின் நியாயங்களைத் தாறுமாறாக்கு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யாயத்தைப் புரட்டாதிருப்பாயாக; முகதாட்சிணியம் பண்ணாமலும், பரிதானம் வாங்காமலும் இருப்பாயாக; பரிதானம் ஞானிகளின் கண்களைக் குருடாக்கி, நீதிமான்களின் நியாயங்களைத் தாறுமாறாக்கு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 பிழைத்து, உன் தேவனாகிய கர்த்தர் உனக்குக் கொடுக்கும் தேசத்தைச் சுதந்தரித்துக்கொள்ளும்படிக்கு நீதியையே பின்பற்றுவாயாக.]]></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 பிழைத்து, உன் தேவனாகிய கர்த்தர் உனக்குக் கொடுக்கும் தேசத்தைச் சுதந்தரித்துக்கொள்ளும்படிக்கு நீதியையே பின்பற்றுவாயாக.]]></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நீ உன் தேவனாகிய கர்த்தருக்கு உண்டாக்கும் பலிபீடத்தண்டையில் யாதொரு தோப்பையும் உண்டாக்க வேண்டா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நீ உன் தேவனாகிய கர்த்தருக்கு உண்டாக்கும் பலிபீடத்தண்டையில் யாதொரு தோப்பையும் உண்டாக்க வேண்டா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தொரு சிலையையும் நிறுத்தவேண்டாம்; உன் தேவனாகிய கர்த்தர் அதை வெறுக்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2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ద్వితీయోపదేశకాండము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ఆబీబు నెలను ఆచరించి నీ దేవుడైన యెహోవాకు పస్కాపండుగ జరిగింపవలెను. ఏలయనగా ఆబీబునెలలో రాత్రివేళ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డైన యెహోవా ఐగుప్తులొ నుండి నిన్ను ర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యెహోవా తన నామమును స్థాపించుటకై ఏర్పరచుకొను స్థలములోనె నీ దేవుడైన యెహోవాకు పస్కాను ఆచరించి, గొఱ్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కలలో గాని గోవులలోగాని బలి అర్పిం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పస్కా పండు గలో పొంగినదేనినైనను తినకూడదు. నీవు త్వరపడి ఐగుప్తుదేశములోనుండి వచ్చితివి గదా.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ఐగుప్తు దేశ ములోనుండి వచ్చిన దినమును నీ జీవితములన్నిటిలో జ్ఞాప కము చేసికొనునట్లు, బాధ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మరణకుతెచ్చు పొంగని ఆహారమును ఏడు దినములు తి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నీ ప్రాంతము లన్నిటిలో ఏడు దినములు పొంగినదేదైనను కనబడకూడదు. మరియు నీవు మొదటి తేది సాయంకాల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ధించిన దాని మాంసములో కొంచెమైనను ఉదయమువరకు మిగిలి యుండ 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నీ దేవుడైన యెహోవా నీకిచ్చుచున్న పురములలో దేనియందైనను పస్కా పశువును వధింప 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నీ దేవుడైన యెహోవా తన నామమును స్థాపించుటకై ఏర్పరచుకొను స్థలములోనే నీవు ఐగుప్తులోనుండి బయలు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నవేళను, అనగా సూర్యుడు అస్త మించు సాయంకాలమున పస్కా పశువును వధిం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నీ దేవుడైన యెహోవా ఏర్పరచుకొను స్థలమున దానిని కాల్చి భుజించి, ఉదయమున తిరిగి నీ గుడారముల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ళ్లవలెను. ఆరు దినములు నీవు పొంగని రొట్టెలు తిన 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ఏడవ దినము నీ దేవుడైన యెహోవాకు వ్రత దినము, అందులో నీవు జీవనోపాధియైన యేపనియు చేయ 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ఏడు వారములను నీవు లెక్కింపవలెను. పంట చేని పైని కొడవలి మొదట వేసినది మొదలుకొని యేడు వార 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క్కిం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నీ దేవుడైన యెహోవాకు వారముల పండుగ ఆచరించుటకై నీ చేతనైనంత స్వేచ్ఛార్పణమును సిద్ధపరచవలె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డైన యెహోవా నిన్ను ఆశీర్వ దించినకొలది దాని నియ్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అప్పుడు నీవును నీ కుమారుడును నీ కుమార్తెయును నీ దాసుడును నీ దాసి యును నీ గ్రామములలో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వీయులును నీ మధ్య నున్న పరదేశులును తలిదండ్రులు లేనివారును విధవ రాండ్రును నీ దేవుడైన యెహోవా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మమును స్థాపించుటకై ఏర్పరచుకొను స్థలమున నీ దేవుడైన యెహోవా సన్నిధిని సంతోషిం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నీవు ఐగు ప్తులో దాసుడవై యుండిన సంగతిని జ్ఞాపకముచేసికొని, యీ కట్టడలను ఆచరించి జరుపు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నీ కళ్లములోనుండి ధాన్యమును నీ తొట్టిలోనుండి రసమును సమకూర్చినప్పుడు పర్ణశాలల పండుగను ఏడు దిన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చరిం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ఈ పండుగలో నీవును నీ కుమారుడును నీ కుమార్తెయును నీ దాసుడును నీ దాసి యును నీ గ్రామములలో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వీయులును పరదేశు లును తలిదండ్రులు లేనివారును విధవరాండ్రును సంతో షిం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నీ దేవుడైన యెహోవా నీ రాబడి అంతటిలోను నీ చేతిపను లన్నిటిలోను నిన్ను ఆశీర్వ దించును గనుక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ర్పరచుకొను స్థలమును నీ దేవుడైన యెహోవాకు ఏడుదినములు పండుగ చేయ వలెను. నీవు నిశ్చయముగా సంతోషింప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ఏటికి మూడు మారులు, అనగా పొంగని రొట్టెలపండుగలోను వారములపండుగలోను పర్ణశాలల పండుగలోను నీ దేవు 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ఏర్పరచుకొను స్థలమున నీ మగవారందరు ఆయన సన్నిధిని కనబడ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వారు వట్టిచేతు లతో యెహోవా సన్నిధిని కనబడక, నీ దేవుడైన యెహోవా నీ కనుగ్రహించిన దీవెన చొప్పున ప్ర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ను తన శక్తికొలది యియ్య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నీ దేవుడైన యెహోవా నీ కిచ్చుచున్న నీ గ్రామము లన్నిటను నీ గోత్రములకు న్యాయాధిపతులను నాయ కులను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ర్పరచుకొనవలెను. వారు న్యాయమును బట్టి జనులకు తీర్పుతీర్చ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నీవు న్యాయము తప్పి తీర్పుతీర్చకూడదు; పక్షపాతము చేయకూడదు; లంచము పుచ్చుకొనకూడదు. ఏలయనగా లం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ఞానుల కన్ను లకు గ్రుడ్డితనము కలుగజేయును నీతి మంతుల మాటలకు అపార్థము పు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నీవు జీవించి నీ దేవుడైన యెహోవా నీకిచ్చుచున్న దేశమును స్వాధీనపరచుకొను నట్లు కేవలము న్యాయ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సరించి నడుచుకొన 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నీ దేవుడైన యెహోవాకు నీవు కట్టు బలిపీఠము సమీ పమున ఏవిధమైన వృక్షమును నాటకూడదు, దేవతా స్తంభ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ఏర్పరచ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నీ దేవుడైన యెహోవా విగ్రహమును ద్వేషించువాడు గనుక నీవు ఏ స్తంభము నైన నిలువబెట్ట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16]]></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2026-10-21T04:46:25Z</dcterms:created>
  <dcterms:modified xsi:type="dcterms:W3CDTF">2026-10-21T04:46:25Z</dcterms:modified>
  <dc:title>ద్వితీయోపదేశకాండము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