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ும் திகிலும் உன்னை நெருக்கும்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் அலைகள் உன்னை மூழ்கச் செய்யும்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மீட்கும்படி அவர் அற்புத கரத்தை நீ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்மேலே நடக்க தைரியம் உனக்கு த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ாழ்க்கை காரிருளில் இருக்கும்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செய்வோர் யாருமில்லா நிலைம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காட்டும் கலங்கரை விளக்காய் இரு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ாழ்க்கை படகை அக்கரையில் சேர்த்திடுவ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கடல் மோதும்போது, உந்தன் படகு சாயும்போ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ூக்குரல் கேட்கும்போது, உன் பக்கம் வ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நம் இரட்சகர், அவரே நம் புகலி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நம் நங்கூரம், அவர் இயேசு,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ங்காற்று கடலும் உன்னைஅமிழ்த்தும்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ாழ்க்கைப்படகு உடைந்து போகும் நிலைம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காக்கும்படி அவர் பாதங்கள் முன் நின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தூக்கும்படி அவர் கண்கள் உன்னை நோ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2026-07-31T14:58:46Z</dcterms:created>
  <dcterms:modified xsi:type="dcterms:W3CDTF">2026-07-31T14:58:46Z</dcterms:modified>
  <dc:title>துதிப் பாடல்கள் : 116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