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ாதிகளே, கேட்கிறதற்குக் கிட்டிவாருங்கள்; ஜனங்களே கவனியுங்கள்; பூமியும் அதின் நிறைவும், பூச்சக்கரமும் அதில் உற்பத்தியான யாவும் கேட்கக்கடவ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ாதிகளே, கேட்கிறதற்குக் கிட்டிவாருங்கள்; ஜனங்களே கவனியுங்கள்; பூமியும் அதின் நிறைவும், பூச்சக்கரமும் அதில் உற்பத்தியான யாவும் கேட்கக்கடவ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கல ஜாதிகளின்மேலும் கர்த்தருடைய கடுங்கோபமும், அவர்களுடைய சகல சேனைகளின்மேலும் அவருடைய உக்கிரமும் மூளுகிறது; அவர்களைச் சங்காரத்துக்கு நியமித்து, கொலைக்கு ஒப்புக்கொடுக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கல ஜாதிகளின்மேலும் கர்த்தருடைய கடுங்கோபமும், அவர்களுடைய சகல சேனைகளின்மேலும் அவருடைய உக்கிரமும் மூளுகிறது; அவர்களைச் சங்காரத்துக்கு நியமித்து, கொலைக்கு ஒப்புக்கொடுக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ிலே கொலைசெய்யப்பட்டவர்கள் வெளியே எறியுண்டுகிடப்பார்கள்; அவர்களுடைய பிரேதங்கள் நாற்றமெடுக்கும்; அவர்களுடைய இரத்தத்தினாலே மலைகளும் கரைந்துப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ிலே கொலைசெய்யப்பட்டவர்கள் வெளியே எறியுண்டுகிடப்பார்கள்; அவர்களுடைய பிரேதங்கள் நாற்றமெடுக்கும்; அவர்களுடைய இரத்தத்தினாலே மலைகளும் கரைந்துப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ானத்தின் சர்வசேனையும் கரைந்து, வானங்கள் புஸ்தகச்சுருளைப்போல் சுருட்டப்பட்டு, அவைகளின் சர்வசேனையும் திராட்சச்செடியின் இலைகள் உதிருகிறதுபோலவும், அத்திமரத்தின் காய்கள் உதிருகிறதுபோலவும் உதிர்ந்து விழ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ானத்தின் சர்வசேனையும் கரைந்து, வானங்கள் புஸ்தகச்சுருளைப்போல் சுருட்டப்பட்டு, அவைகளின் சர்வசேனையும் திராட்சச்செடியின் இலைகள் உதிருகிறதுபோலவும், அத்திமரத்தின் காய்கள் உதிருகிறதுபோலவும் உதிர்ந்து விழ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ானத்தின் சர்வசேனையும் கரைந்து, வானங்கள் புஸ்தகச்சுருளைப்போல் சுருட்டப்பட்டு, அவைகளின் சர்வசேனையும் திராட்சச்செடியின் இலைகள் உதிருகிறதுபோலவும், அத்திமரத்தின் காய்கள் உதிருகிறதுபோலவும் உதிர்ந்து விழ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னங்களில் என் பட்டயம் வெறிகொண்டது; இதோ ஏதோமின்மேலும், நான் சங்காரத்துக்கு நியமித்த ஜனத்தின் மேலும், அது நியாயஞ்செய்ய இறங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னங்களில் என் பட்டயம் வெறிகொண்டது; இதோ ஏதோமின்மேலும், நான் சங்காரத்துக்கு நியமித்த ஜனத்தின் மேலும், அது நியாயஞ்செய்ய இறங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ோஸ்றாவிலே கர்த்தருக்கு ஒரு யாகமும், ஏதோம் தேசத்திலே மகாசங்காரமும் உண்டு; கர்த்தருடைய பட்டயம் இரத்தத்தில் திருப்தியாகி, நிணத்தினால் பூரிக்கின்றது; ஆட்டுக்குட்டிகள் கடாக்களுடைய இரத்தத்தினாலும், ஆட்டுக்கடாக்களுடைய குண்டிக்காய்களின் கொழுப்பினாலும் திருப்தியா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ோஸ்றாவிலே கர்த்தருக்கு ஒரு யாகமும், ஏதோம் தேசத்திலே மகாசங்காரமும் உண்டு; கர்த்தருடைய பட்டயம் இரத்தத்தில் திருப்தியாகி, நிணத்தினால் பூரிக்கின்றது; ஆட்டுக்குட்டிகள் கடாக்களுடைய இரத்தத்தினாலும், ஆட்டுக்கடாக்களுடைய குண்டிக்காய்களின் கொழுப்பினாலும் திருப்தியா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ோஸ்றாவிலே கர்த்தருக்கு ஒரு யாகமும், ஏதோம் தேசத்திலே மகாசங்காரமும் உண்டு; கர்த்தருடைய பட்டயம் இரத்தத்தில் திருப்தியாகி, நிணத்தினால் பூரிக்கின்றது; ஆட்டுக்குட்டிகள் கடாக்களுடைய இரத்தத்தினாலும், ஆட்டுக்கடாக்களுடைய குண்டிக்காய்களின் கொழுப்பினாலும் திருப்தியா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ைகளோடே காண்டாமிருகங்களும், ரிஷபங்களோடே காளைகளும் வந்து மடியும், அவர்கள் தேசம் இரத்தவெறிகொண்டு அவர்கள் மண் நிணத்தினால் கொழுத்துப்ப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ைகளோடே காண்டாமிருகங்களும், ரிஷபங்களோடே காளைகளும் வந்து மடியும், அவர்கள் தேசம் இரத்தவெறிகொண்டு அவர்கள் மண் நிணத்தினால் கொழுத்துப்ப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ு கர்த்தர் பழிவாங்கும் நாள், சீயோனுடைய வழக்கினிமித்தம் பதிலளிக்கும் வருஷ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ு கர்த்தர் பழிவாங்கும் நாள், சீயோனுடைய வழக்கினிமித்தம் பதிலளிக்கும் வருஷ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் ஆறுகள் பிசினாகவும், அதின் மண் கந்தகமாகவும் மாறி, அதின் நிலம் எரிகிற கீலாய்ப்ப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வும் பகலும் அது அவியாது; அதின் புகை என்றென்றைக்கும் எழும்பும்; தலைமுறை தலைமுறையாக அது பாழாயிருக்கும், சதாகாலம் சதாகாலமாக அதை ஒருவரும் கடந்துபோவத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வும் பகலும் அது அவியாது; அதின் புகை என்றென்றைக்கும் எழும்பும்; தலைமுறை தலைமுறையாக அது பாழாயிருக்கும், சதாகாலம் சதாகாலமாக அதை ஒருவரும் கடந்துபோவத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ரையும் முள்ளம்பன்றியும் அதைச் சுதந்தரிக்கும், ஆந்தையும் காக்கையும் அதிலே குடியிருக்கும்; அதின்மேல் வெட்டவெளியின் நூலையும், வெறுமையின் தூக்கையும் பிடிப்ப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ரையும் முள்ளம்பன்றியும் அதைச் சுதந்தரிக்கும், ஆந்தையும் காக்கையும் அதிலே குடியிருக்கும்; அதின்மேல் வெட்டவெளியின் நூலையும், வெறுமையின் தூக்கையும் பிடிப்ப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ராஜ்யபாரம்பண்ணின அதின் மேன்மக்களை அழைத்தால், அங்கே அவர்களில் ஒருவரும் இரார்கள்; அதின் பிரபுக்கள் அனைவரும் இல்லாமற்போவ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ின் அரமனைகளில் முட்செடிகளும், அதின் கோட்டைகளில் காஞ்சொறிகளும் முட்பூண்டுகளும் முளைக்கும்; அது வலுசர்ப்பங்களின் தாபரமும், கோட்டான்களின் மாளிகையுமாயிரு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ின் அரமனைகளில் முட்செடிகளும், அதின் கோட்டைகளில் காஞ்சொறிகளும் முட்பூண்டுகளும் முளைக்கும்; அது வலுசர்ப்பங்களின் தாபரமும், கோட்டான்களின் மாளிகையுமாயிரு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ங்கே காட்டுமிருகங்களும் ஓரிகளும் ஒன்றையொன்று சந்தித்துகாட்டாட்டைக் காட்டாடு கூப்பிடும்; அங்கே சாக்குருவிகளும் தங்கி, இளைப்பாறும் இடத்தைக் கண்டடைய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ங்கே காட்டுமிருகங்களும் ஓரிகளும் ஒன்றையொன்று சந்தித்துகாட்டாட்டைக் காட்டாடு கூப்பிடும்; அங்கே சாக்குருவிகளும் தங்கி, இளைப்பாறும் இடத்தைக் கண்டடைய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ங்கே வல்லூறும் கூடுகட்டி, முட்டையிட்டு, குஞ்சுபொரித்து, அவைகளைத் தன் நிழலிலே கூட்டிக்கொள்ளும்; அங்கே கூளிகளும் ஜோடுஜோடாகச் சேர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ங்கே வல்லூறும் கூடுகட்டி, முட்டையிட்டு, குஞ்சுபொரித்து, அவைகளைத் தன் நிழலிலே கூட்டிக்கொள்ளும்; அங்கே கூளிகளும் ஜோடுஜோடாகச் சேர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ுடைய புஸ்தகத்திலேதேடி வாசியுங்கள்; இவைகளில் ஒன்றும் குறையாது; இவைகளில் ஒன்றும் ஜோடில்லாதிராது; அவருடைய வாய் இதைச் சொல்லிற்று; அவருடைய ஆவி இவைகளைச் சேர்க்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ுடைய புஸ்தகத்திலேதேடி வாசியுங்கள்; இவைகளில் ஒன்றும் குறையாது; இவைகளில் ஒன்றும் ஜோடில்லாதிராது; அவருடைய வாய் இதைச் சொல்லிற்று; அவருடைய ஆவி இவைகளைச் சேர்க்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ே அவைகளுக்குச் சீட்டுப்போட்டார்; அவருடைய கையே அதை அவைகளுக்கு அளவுநூலால் பகிர்ந்து கொடுத்தது; அவைகள் என்றைக்கும் அதைச் சுதந்தரித்துத் தலைமுறை தலைமுறையாக அதிலே சஞ்சரிக்க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ே அவைகளுக்குச் சீட்டுப்போட்டார்; அவருடைய கையே அதை அவைகளுக்கு அளவுநூலால் பகிர்ந்து கொடுத்தது; அவைகள் என்றைக்கும் அதைச் சுதந்தரித்துத் தலைமுறை தலைமுறையாக அதிலே சஞ்சரி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ജാതികളേ, അടുത്തുവന്നു കേൾപ്പിൻ; വംശങ്ങളേ, ശ്രദ്ധതരുവിൻ; ഭൂമിയും അതിന്റെ നിറവും ഭൂതലവും അ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ളെക്കുന്നതൊക്കെയും കേൾ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യഹോവെക്കു സകലജാതികളോടും കോപവും അവരുടെ സർവ്വസൈന്യത്തോടും ക്രോധവും ഉണ്ടു; അവൻ അ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പഥാർപ്പിതമായി കുലെക്കു ഏല്പ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രുടെ ഹതന്മാരെ എറിഞ്ഞുകളയും; അവരുടെ ശവങ്ങളിൽനിന്നു നാറ്റം പുറപ്പെടും; അവരുടെ രക്തം കൊണ്ടു മലക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ഴുകിപ്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ആകാശത്തിലെ സൈന്യമെല്ലാം അലിഞ്ഞുപോകും; ആകാശവും ഒരു ചുരുൾപോലെ ചുരുണ്ടുപോകും; അത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ൈന്യമൊക്കെയും മുന്തിരിവള്ളിയുടെ ഇല വാടി പൊഴിയുന്നതുപോലെയും അത്തിവൃക്ഷത്തിന്റെ കായ് വാ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ൊഴിയുന്നതുപോലെയും പൊഴിഞ്ഞു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എന്റെ വാൾ സ്വർഗ്ഗത്തിൽ ലഹരിച്ചിരിക്കുന്നു; അതു എദോമിന്മേലും എന്റെ ശപഥാർപ്പിതജാതിയുടെമേ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്യായവിധിക്കായി ഇറങ്ങി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യഹോവയുടെ വാൾ രക്തം പുരണ്ടും കൊഴുപ്പു പൊതിഞ്ഞും ഇരിക്കുന്നു; കുഞ്ഞാടുകളുടെയും കോലാടുകളുട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ക്തം കൊണ്ടും ആട്ടുകൊറ്റന്മാരുടെ മൂത്രപിണ്ഡങ്ങളുടെ കൊഴുപ്പുംകൊണ്ടും തന്നേ; യഹോവെക്കു ബൊസ്രയിൽ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ാഗവും എദോംദേശത്തു ഒരു മഹാസംഹാരവും ഉ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യോടുകൂടെ കാട്ടുപോത്തുകളും കാളകളോടുകൂടെ മൂരികളും വീഴും; അവരുടെ ദേശം രക്തം കുടിച്ചു ലഹര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ടിക്കും; അവരുടെ നിലം കൊഴുപ്പുകൊണ്ടു നിറഞ്ഞ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തു യഹോവ പ്രതികാരം നടത്തുന്ന ദിവസവും സീയോന്റെ വ്യവഹാരത്തിൽ പ്രതിഫലം കൊടുക്കുന്ന സംവത്സര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ിടത്തെ തോടുകൾ കീലായും മണ്ണു ഗന്ധകമായും നിലം കത്തുന്ന കീലായും ഭവ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രാവും പകലും അതു കെടുകയില്ല; അതിന്റെ പുക സദാകാലം പൊങ്ങിക്കൊണ്ടിരിക്കും; തലമുറതലമുറയായി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ൂന്യമായ്ക്കിടക്കും; ഒരുത്തനും ഒരുനാളും അതിൽകൂടി കടന്നു പോ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വേഴാമ്പലും മുള്ളൻ പന്നിയും അതിനെ കൈവശമാക്കും; മൂങ്ങയും മലങ്കാക്കയും അതിൽ പാർക്കും; അവൻ അതിന്മ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ഴിന്റെ നൂലും ശൂന്യത്തിന്റെ തൂക്കുകട്ടിയും പിട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തിലെ കുലീനന്മാർ ആരും രാജത്വം ഘോഷിക്കയില്ല; അതിലെ പ്രഭുക്കന്മാർ എല്ലാവരും നാസ്തിയായ്പോ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തിന്റെ അരമനകളിൽ മുള്ളും അതിന്റെ കോട്ടകളിൽ തൂവയും ഞെരിഞ്ഞിലും മുളെക്കും; അതു കുറുക്കന്മാ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ർപ്പിടവും ഒട്ടകപ്പക്ഷികൾക്കു താവളവും ആ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മരുമൃഗങ്ങളും ചെന്നായ്ക്കളും തമ്മിൽ എതിർപ്പെടും; വനഭൂതം വനഭൂതത്തെ വിളിക്കും; അവിടെ വേതാള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ിടക്കുകയും വിശ്രാമം പ്രാപിക്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ിടെ അസ്ത്രനാഗം കൂടുണ്ടാക്കി മുട്ടയിട്ടു പൊരുന്നി കുഞ്ഞുങ്ങളെ തന്റെ നിഴലിൻ കീഴെ ചേർത്തുകൊള്ള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ിടെ പരുന്തു അതതിന്റെ ഇണയോടു കൂ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യഹോവയുടെ പുസ്തകത്തിൽ അന്വേഷിച്ചു വായിച്ചു നോക്കുവിൻ; അവയിൽ ഒന്നും കാണാതിരിക്കയില്ല; ഒന്ന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ണ ഇല്ലാതിരിക്കയുമില്ല; അവന്റെ വായല്ലോ കല്പിച്ചതു; അവന്റെ ആത്മാവത്രേ അവയെ കൂട്ടിവരുത്തിയ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വൻ അവെക്കായി ചീട്ടിട്ടു, അവന്റെ കൈ അതിനെ അവെക്കു ചരടുകൊണ്ടു വിഭാഗിച്ചുകൊടുത്തു; അ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ാകാലത്തേക്കും അതിനെ കൈവശമാക്കി തലമുറതലമുറയായി അതിൽ പാർ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2026-10-21T01:59:24Z</dcterms:created>
  <dcterms:modified xsi:type="dcterms:W3CDTF">2026-10-21T01:59:24Z</dcterms:modified>
  <dc:title>യെശയ്യാവ് : 34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