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இஸ்ரவேலிலே ராஜா இல்லை, அவனவன் தன் தன் பார்வைக்குச் சரிப்போனபடி செய்துவ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ுள்ள பெத்லெகேம் ஊரானும் லேவியனுமான ஒரு வாலிபன் அங்கே தங்கி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ன் எங்கேயாகிலும் பரதேசியாய்ப் போய்த் தங்கும்படிக்கு, யூதாவிலுள்ள பெத்லெகேம் ஊரைவிட்டுப் புறப்பட்டுப் பிரயாணம் போகையில், எப்பிராயீம் மலைத்தேசத்தில் இருக்கிற மீகாவின் வீட்டில் வந்து சேர்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ன் எங்கேயாகிலும் பரதேசியாய்ப் போய்த் தங்கும்படிக்கு, யூதாவிலுள்ள பெத்லெகேம் ஊரைவிட்டுப் புறப்பட்டுப் பிரயாணம் போகையில், எப்பிராயீம் மலைத்தேசத்தில் இருக்கிற மீகாவின் வீட்டில் வந்து சேர்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ே இருந்து வந்தாய் என்று மீகா அவனைக் கேட்டதற்கு, அவன்: நான் யூதாவிலுள்ள பெத்லெகேம் ஊரானாகிய லேவியன், எங்கேயாகிலும் போய்த் தங்கப் போகிற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ே இருந்து வந்தாய் என்று மீகா அவனைக் கேட்டதற்கு, அவன்: நான் யூதாவிலுள்ள பெத்லெகேம் ஊரானாகிய லேவியன், எங்கேயாகிலும் போய்த் தங்கப் போகிற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லேவியன் அந்த மனிதனிடத்தில் இருக்கச் சம்மதித்தான்; அந்த வாலிபன் அவனுக்கு அவன் குமாரரில் ஒருவனைப்போல் இ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கா அந்த லேவியனைப் பிரதிஷ்டை பண்ணினான்; அந்த வாலிபன் அவனுக்கு ஆசாரியனாகி மீகாவின் வீட்டில் இ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ீகா: எனக்கு ஆசாரியனாக ஒரு லேவியன் அகப்பட்டபடியினால், கர்த்தர் எனக்கு நன்மைசெய்வார் என்று இப்பொழுது அறிந்திருக்கிற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ீகா: எனக்கு ஆசாரியனாக ஒரு லேவியன் அகப்பட்டபடியினால், கர்த்தர் எனக்கு நன்மைசெய்வார் என்று இப்பொழுது அறிந்திருக்கிற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ானாகிய மீகா என்னும் பேருள்ள ஒரு மனுஷன் இ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 வெள்ளியைத் தன் தாய்க்குத் திரும்பக் கொடுத்தான்; அப்பொழுது அவன் தாய் இருநூறு வெள்ளிக்காசை எடுத்து, தட்டான் கையிலே கொடுத்தாள்; அவன் அதினாலே, வெட்டப்பட்ட ஒரு சுரூபத்தையும் வார்ப்பிக்கப்பட்ட ஒரு விக்கிரகத்தையும் பண்ணினான்; அவைகள் மீகாவின் வீட்டில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সময় ইস্রায়েলীয়দের কোন রাজা ছিল না| তাই প্রত্যেকেই খেযাল খুশি মতো যা ভাল মনে করত তাই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িহূদার বৈত্‌লেহম শহরে একজন লেবীয় ছিল| সে যিহূদার পরিবারগোষ্ঠীতে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 বৈত্‌লেহম ছেড়ে অন্য একটি জায়গায় থাকবে বলে চলে গেল| যেতে যেতে সে এসে পড়ল মীখার বাড়িতে| ও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 পাহাড়ি দেশ ইফ্রয়িম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ীখা তাকে জিজ্ঞাসা করল, “তুমি কোথা থেকে আসছ?”যুবকটি বলল, “আমি একজন লেবীয়, বৈত্‌লেহম যিহূদ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ি| বসবাসের জন্য জায়গা খুঁজ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ীখা বলল, “তুমি আমার কাছেই থাকো| তুমি আমার পিতা হয়ে, যাজক হয়ে এখানে থাকো| প্রতি বছর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পাউণ্ড রূপো দেবো| তাছাড়া খাওয়া পরা তো দেবই|”লেবীয় যুবকটি মীখার কথামত কাজ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 মীখার সঙ্গে থাকতে রাজি হল| মীখার নিজের পুত্রদের মতই সে থেক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 হল মীখার যাজক| সে মীখার বাড়ীতেই থেক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ীখা বলল, “আজ বুঝলাম প্রভু আমার ওপর প্রসন্ন হয়েছেন; কারণ আমরা যাজক হিসেবে এমন একজনকে পেয়েছি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বী পরিবারগোষ্ঠী থেকে এস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াহাড়ের দেশ ইফ্রয়িমে মীখা নামে একজন লো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ীখা তার মাকে বলল, “মা তোমার কি মনে পড়ে কেউ একজন তোমার 28 পাউণ্ড রূপো চুরি করেছিল? আমি শুন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এই নিয়ে অভিশাপ দিয়েছিলে| দেখ, আমার কাছেই সেই রূপো আছে| আমিই তো চুরি করেছিলাম|”তার মা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বত্স, প্রভু তোমার মঙ্গল কর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াযের কাছে মীখা 28 পাউণ্ড রূপো ফেরত দিয়ে দিল| মা বলল, “প্রভুর কাছে আমার এই রূপো হবে বিশেষ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হার| আমার পুত্রকে এটা দেব| সে একটা মূর্ত্তি গড়ে সেটা রূপো দিয়ে মুড়ে দেবে| তাই বলছি বাছা, এখন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ূপো তোমার হাতেই ফিরিযে দিচ্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মীখা সেটা মাযের কাছে দিয়ে দিল| মা তখন তা থেকে প্র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াউণ্ড রূপো নিয়ে একজন স্বর্ণকারকে দিল| স্বর্ণকার সেই রূপো দিয়ে একটা মূর্ত্তি গড়ল| মূর্ত্তি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 হল মীখার বাড়িতে| 5 মীখার একটা মন্দির ছিল| সেখানে বিভিন্ন মূর্ত্তির পূজা হোত| মীখা একটা এফো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করেছিল| সে আরও কয়েকটা পারিবারিক মূর্ত্তি তৈরী করেছিল| তারপর মীখা তার একজন পুত্রকে তার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নির্বাচ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2026-10-21T06:37:33Z</dcterms:created>
  <dcterms:modified xsi:type="dcterms:W3CDTF">2026-10-21T06:37:33Z</dcterms:modified>
  <dc:title>বিচারকর্ত্তৃগণ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