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ேன்மையைப் பெருகப்பண்ணி, என்னை மறுபடியும் தேற்றுவ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போதும் வெட்கமடையாதபடி 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 தப்புவ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ே, நீரே என் நோக்கமும், என் சிறுவயது தொடங்கி என் நம்பிக்கையுமாயிரு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ுக்கு நான் ஒரு புதுமை போலானேன்; நீரோ எனக்குப் பலத்த அடைக்கலமாயிருக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் உமது துதியினாலும், நாள்தோறும் உமது மகத்துவத்தினாலும் நிறைந்தி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ிர்ந்தவயதில் என்னைத் தள்ளிவிடாமலும், என் பெலன் ஒடுங்கும்போது என்னைக் கைவிடாமலும் இ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எனக்குத் தூரமாயிராதேயும்; என் தேவனே, எனக்குச் சகாயம்பண்ணத் தீவிர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எப்பொழுதும் நம்பிக்கைகொண்டிருந்து, மேன்மேலும் உம்மைத் துத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 அறிவித்துவ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ಓ ದೇವರೇ, ನಾನು ಮುಪ್ಪಿನವನೂ ನರೆ ಕೂದಲಿನವನೂ ಆದಾಗ ಈ ಸಂತತಿಯವರಿಗೆ ನಿನ್ನ ಶಕ್ತಿಯನ್ನೂ ಮುಂದೆ ಬ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ಿಗೆ ನಿನ್ನ ಅಧಿಕಾರವನ್ನೂ ತಿಳಿಸುವ ವರೆಗೂ ನನ್ನನ್ನು ಕೈ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ದೇವರೇ, ಮಹತ್ಕಾರ್ಯಗಳನ್ನು ಮಾಡಿದ ನಿನ್ನ ನೀತಿಯು ಬಹಳ ಉನ್ನತವಾಗಿದೆ. ಓ ದೇವರೇ, ನಿನ್ನ ಹಾಗೆ ಯಾರಿದ್ದಾರೆ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ಠಿಣವಾದ ಇಕ್ಕಟ್ಟುಗಳನ್ನು ನೋಡಮಾಡಿದ ನನ್ನನ್ನು ನೀನು ತಿರಿಗಿ ಬದುಕಿಸಿದಿ; ಭೂಮಿಯ ಆಗಾಧ ಗಳೊಳಗಿಂದ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ತರ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ನನ್ನ ಗೌರವವನ್ನು ಹೆಚ್ಚಿಸಿ ಎಲ್ಲಾ ಕಡೆಯಿಂದಲೂ ನನ್ನನ್ನು ಆದರ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ಓ ನನ್ನ ದೇವರೇ, ನಾನು ಸಹ ನಿನ್ನನ್ನೂ ನಿನ್ನ ಸತ್ಯವನ್ನೂ ವೀಣೆಯಿಂದ ಕೊಂಡಾಡುವೆನು; ಓ ಇಸ್ರಾಯೇಲಿನ ಪರಿಶುದ್ದ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ನ್ನರಿಯಿಂದ ನಿನ್ನ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ನಿನ್ನನ್ನು ಕೀರ್ತಿಸುವಾಗ ನನ್ನ ತುಟಿಗಳೂ ನೀನು ವಿಮೋಚಿಸಿದ ನನ್ನ ಪ್ರಾಣವೂ ಉತ್ಸಾಹ ಧ್ವನಿಗೈ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ನಾಲಿಗೆಯು ಸಹ ದಿನವೆಲ್ಲಾ ನಿನ್ನ ನೀತಿಯನ್ನು ಮಾತನಾಡುವದು; ನನಗೆ ಕೇಡನ್ನು ಹುಡುಕುವವರು ನಾಚ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ಜ್ಜೆಪ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ಾನು ನಿನ್ನಲ್ಲಿ ಭರವಸವನ್ನಿಟ್ಟಿದ್ದೇನೆ; ನನಗೆ ಎಂದಿಗೂ ಆಶಾ ಭಂಗವಾಗ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ನೀತಿಯಲ್ಲಿ ನನ್ನನ್ನು ಬಿಡಿಸಿ ನನ್ನನ್ನು ತಪ್ಪಿಸು; ನಿನ್ನ ಕಿವಿಯನ್ನು ನನ್ನ ಕಡೆಗೆ ತಿರುಗಿಸ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ಯಾವಾಗಲೂ ನಾನು ಆಶ್ರಯಿಸಿಕೊಳ್ಳುವ ಬಲಸ್ಥಾನವಾಗಿರು. ನನ್ನನ್ನು ರಕ್ಷಿಸುವದಕ್ಕೆ ಆಜ್ಞಾಪಿಸಿದ್ದೀ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ಡೆಯೂ ಕೋಟೆಯೂ ನೀ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ನನ್ನ ದೇವರೇ, ದುಷ್ಟನ ಕೈಗೂ ಅನ್ಯಾಯ ಮಾಡುವ ಕ್ರೂರನ ಕೈಗೂ ನನ್ನನ್ನು ತಪ್ಪ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ಕರ್ತನಾದ ದೇವರೇ, ನೀನು ನನ್ನ ನಿರೀಕ್ಷೆಯೂ ನನ್ನ ಯೌವನದಿಂದ ನನ್ನ ಭರವಸವೂ ಆ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ಗರ್ಭದಿಂದಲೇ ನಿನ್ನ ಮೇಲೆ ಆತುಕೊಂಡಿದ್ದೇನೆ; ತಾಯಿಯ ಗರ್ಭದಿಂದ ನೀನು ನನ್ನನ್ನು ಹೊರಗೆ ತಂದಿದ್ದಿ. ಯಾ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ಲ್ಲಿ ನನ್ನ ಸ್ತೋತ್ರವ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ನೇಕರಿಗೆ ನಾನು ಆಶ್ಚರ್ಯದಂತಿದ್ದೇನೆ. ಆದರೆ ನೀನು ನನ್ನ ಬಲವಾದ ಆಶ್ರಯವ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ಬಾಯಿ ನಿನ್ನ ಸ್ತೋತ್ರದಿಂದಲೂ ದಿನವೆಲ್ಲಾ ನಿನ್ನ ಗೌರವದಿಂದಲೂ ತುಂಬ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ಮುಪ್ಪಿನ ಕಾಲದಲ್ಲಿ ನನ್ನನ್ನು ತಳ್ಳಿಬಿಡಬೇಡ. ನನ್ನ ಶಕ್ತಿಯು ಕುಂದಿಹೋಗುವಾಗ ನನ್ನನ್ನು ಕೈಬಿಡ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ಶತ್ರುಗಳು ನನಗೆ ವಿರೋಧವಾಗಿ ಮಾತನಾಡುತ್ತಾರೆ; ನನ್ನ ಪ್ರಾಣಕ್ಕೆ ಹೊಂಚು ಹಾಕುವ ವರು ಕೂಡಿಕೊಂಡು ಆಲೋಚ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ು ಅವನನ್ನು ಕೈ ಬಿಟ್ಟಿದ್ದಾನೆ; ಅವನನ್ನು ಹಿಂಸಿಸಿ, ಹಿಡಿದುಕೊಳ್ಳಿರಿ; ಅವನನ್ನು ಬಿಡಿಸುವವನು ಯಾರೂ ಇ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ವರ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ದೇವರೇ, ನನ್ನಿಂದ ದೂರವಾಗಿರ ಬೇಡ. ಓ ದೇವರೇ, ನನ್ನ ಸಹಾಯಕ್ಕೆ ತ್ವರೆ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ಪ್ರಾಣವನ್ನು ಎದುರಿಸುವವರು ನಾಚಿಕೆಪಟ್ಟು ನಾಶವಾಗಲಿ; ನಿಂದೆಯೂ ಅವಮಾನವೂ ನನ್ನ ಕೇಡಿಗಾಗಿ ಹುಡುಕು 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ಿ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ನಾನು ಬಿಟ್ಟುಬಿಡದೆ ನಿನ್ನನ್ನು ನಿರೀಕ್ಷಿ ಸುತ್ತಾ ನಿನ್ನನ್ನು ಇನ್ನೂ ಹೆಚ್ಚೆಚ್ಚಾಗಿ ಸುತ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ಬಾಯಿ ದಿನವೆಲ್ಲಾ ನಿನ್ನ ನೀತಿಯನ್ನೂ ರಕ್ಷಣೆ ಯನ್ನೂ ಪ್ರಕಟಿಸುವದು. ಅವುಗಳ ಸಂಖ್ಯೆಗಳು ನನಗೆ ತಿಳಿ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ಾದ ದೇವರ ಶಕ್ತಿಯಲ್ಲಿ ನಾನು ಹೋಗುವೆನು, ನಿನ್ನ ನೀತಿಯನ್ನು ಹೌದು, ನಿನ್ನದನ್ನೇ ತಿಳ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ದೇವರೇ, ನನ್ನ ಯೌವನದಿಂದ ನನಗೆ ನೀನು ಕಲಿಸಿದ್ದೀ; ಈ ವರೆಗೂ ನಿನ್ನ ಅದ್ಭುತ ಕಾರ್ಯಗಳನ್ನು ತಿಳ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2026-10-20T08:37:52Z</dcterms:created>
  <dcterms:modified xsi:type="dcterms:W3CDTF">2026-10-20T08:37:52Z</dcterms:modified>
  <dc:title>ಕೀರ್ತನೆಗಳು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