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presProps" Target="presProps.xml"/>
  <Relationship Id="rId44" Type="http://schemas.openxmlformats.org/officeDocument/2006/relationships/viewProps" Target="viewProps.xml"/>
  <Relationship Id="rId4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, இதோ, நாட்கள்வரும், அப்பொழுது இந்த ஸ்தலம் தோப்பேத்தென்றும், இன்னோமுடைய குமாரனின் பள்ளத்தாக்கென்றும் இனிச் சொல்லப்படாமல், சங்காரப்பள்ளத்தாக்கென்று சொல்லப்பட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, இதோ, நாட்கள்வரும், அப்பொழுது இந்த ஸ்தலம் தோப்பேத்தென்றும், இன்னோமுடைய குமாரனின் பள்ளத்தாக்கென்றும் இனிச் சொல்லப்படாமல், சங்காரப்பள்ளத்தாக்கென்று சொல்லப்பட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நான் யூதாவுக்கும் எருசலேமுக்கும் கொண்டிருந்த ஆலோசனையை இந்த ஸ்தலத்திலே வெறுமையாக்கி, அவர்கள் சத்துருக்களுக்கு முன்பாக அவர்களைப் பட்டயத்தினாலும், அவர்கள் பிராணனை வாங்கத்தேடுகிறவர்களின் கையினாலும் விழப்பண்ணி, அவர்கள் பிரேதங்களை ஆகாயத்துப் பறவைகளுக்கும், பூமியின் மிருகங்களுக்கும் இரையாகக்கொடுத்த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நான் யூதாவுக்கும் எருசலேமுக்கும் கொண்டிருந்த ஆலோசனையை இந்த ஸ்தலத்திலே வெறுமையாக்கி, அவர்கள் சத்துருக்களுக்கு முன்பாக அவர்களைப் பட்டயத்தினாலும், அவர்கள் பிராணனை வாங்கத்தேடுகிறவர்களின் கையினாலும் விழப்பண்ணி, அவர்கள் பிரேதங்களை ஆகாயத்துப் பறவைகளுக்கும், பூமியின் மிருகங்களுக்கும் இரையாகக்கொடுத்த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ந்த நகரத்தைப் பாழாக்கவும், கூச்சலிட்டு நிந்திக்கிற நிந்தையாகவும் வைப்பேன்; அதைக் கடந்துபோகிறவன் எவனும் பிரமித்து, அதின் எல்லா வாதைகளினிமித்தமும் ஈசலிடுவ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ந்த நகரத்தைப் பாழாக்கவும், கூச்சலிட்டு நிந்திக்கிற நிந்தையாகவும் வைப்பேன்; அதைக் கடந்துபோகிறவன் எவனும் பிரமித்து, அதின் எல்லா வாதைகளினிமித்தமும் ஈசலிடுவ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ுடைய சத்துருக்களும் அவர்கள் பிராணனை வாங்கத் தேடுகிறவர்களும், அவர்களை இறுகப்பிடிக்கப்போகிற முற்றிக்கையிலும் இடுக்கத்திலும், நான் அவர்களைத் தங்கள் குமாரரின் மாம்சத்தையும் தங்கள் குமாரத்திகளின் மாம்சத்தையும் தின்னப்பண்ணுவேன்; அவனவன் தனக்கு அடுத்தவனுடைய மாம்சத்தைத் தின்பான் என்று கர்த்தர் சொல்லுகிறார் என்று நீ சொல்லி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ுடைய சத்துருக்களும் அவர்கள் பிராணனை வாங்கத் தேடுகிறவர்களும், அவர்களை இறுகப்பிடிக்கப்போகிற முற்றிக்கையிலும் இடுக்கத்திலும், நான் அவர்களைத் தங்கள் குமாரரின் மாம்சத்தையும் தங்கள் குமாரத்திகளின் மாம்சத்தையும் தின்னப்பண்ணுவேன்; அவனவன் தனக்கு அடுத்தவனுடைய மாம்சத்தைத் தின்பான் என்று கர்த்தர் சொல்லுகிறார் என்று நீ சொல்லி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ுடைய சத்துருக்களும் அவர்கள் பிராணனை வாங்கத் தேடுகிறவர்களும், அவர்களை இறுகப்பிடிக்கப்போகிற முற்றிக்கையிலும் இடுக்கத்திலும், நான் அவர்களைத் தங்கள் குமாரரின் மாம்சத்தையும் தங்கள் குமாரத்திகளின் மாம்சத்தையும் தின்னப்பண்ணுவேன்; அவனவன் தனக்கு அடுத்தவனுடைய மாம்சத்தைத் தின்பான் என்று கர்த்தர் சொல்லுகிறார் என்று நீ சொல்லி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் சொன்னது: நீ போய்க் குயவன் வேலையான ஒரு கலசத்தைக்கொண்டு, ஜனத்தின் மூப்பரிலும் ஆசாரியர்களின் மூப்பரிலும் சிலரைக் கூட்டிக்கொண்டு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ிழக்கு வாசலுக்கு எதிரான இன்னோமுடைய குமாரனின் பள்ளத்தாக்கிலே புறப்பட்டுப்போய், நான் உன்னோடே சொல்லும் வார்த்தைகளை அங்கே பிரசித்தப்படுத்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ிழக்கு வாசலுக்கு எதிரான இன்னோமுடைய குமாரனின் பள்ளத்தாக்கிலே புறப்பட்டுப்போய், நான் உன்னோடே சொல்லும் வார்த்தைகளை அங்கே பிரசித்தப்படுத்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அவர்களை நோக்கி: யூதாவின் ராஜாக்களே, எருசலேமின் குடிகளே, கர்த்தருடைய வார்த்தைகளைக் கேளுங்கள்; இஸ்ரவேலின் தேவனாகிய சேனைளின் கர்த்தர் சொல்லுகிறார்: இதோ, நான் இந்த ஸ்தலத்தின்மேல் ஒரு பொல்லாப்பை வரப்பண்ணுவேன்; அதைக் கேட்கிற யாவருடைய காதுகளிலும் அது தொனித்துக்கொண்டிருக்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அவர்களை நோக்கி: யூதாவின் ராஜாக்களே, எருசலேமின் குடிகளே, கர்த்தருடைய வார்த்தைகளைக் கேளுங்கள்; இஸ்ரவேலின் தேவனாகிய சேனைளின் கர்த்தர் சொல்லுகிறார்: இதோ, நான் இந்த ஸ்தலத்தின்மேல் ஒரு பொல்லாப்பை வரப்பண்ணுவேன்; அதைக் கேட்கிற யாவருடைய காதுகளிலும் அது தொனித்துக்கொண்டிருக்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அவர்களை நோக்கி: யூதாவின் ராஜாக்களே, எருசலேமின் குடிகளே, கர்த்தருடைய வார்த்தைகளைக் கேளுங்கள்; இஸ்ரவேலின் தேவனாகிய சேனைளின் கர்த்தர் சொல்லுகிறார்: இதோ, நான் இந்த ஸ்தலத்தின்மேல் ஒரு பொல்லாப்பை வரப்பண்ணுவேன்; அதைக் கேட்கிற யாவருடைய காதுகளிலும் அது தொனித்துக்கொண்டிருக்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என்னை விட்டுவிட்டு, இந்த ஸ்தலத்தை அந்நிய ஸ்தலமாக்கி, தாங்களும், தங்கள் பிதாக்களும், யூதாவின் ராஜாக்களும், அறியாதிருந்த அந்நிய தேவர்களுக்கு அதிலே தூபங்காட்டி, இந்த ஸ்தலத்தைக் குற்றமில்லாதவர்களின் இரத்தத்தினாலே நிரப்பினபடியினாலும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என்னை விட்டுவிட்டு, இந்த ஸ்தலத்தை அந்நிய ஸ்தலமாக்கி, தாங்களும், தங்கள் பிதாக்களும், யூதாவின் ராஜாக்களும், அறியாதிருந்த அந்நிய தேவர்களுக்கு அதிலே தூபங்காட்டி, இந்த ஸ்தலத்தைக் குற்றமில்லாதவர்களின் இரத்தத்தினாலே நிரப்பினபடியினாலும்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என்னை விட்டுவிட்டு, இந்த ஸ்தலத்தை அந்நிய ஸ்தலமாக்கி, தாங்களும், தங்கள் பிதாக்களும், யூதாவின் ராஜாக்களும், அறியாதிருந்த அந்நிய தேவர்களுக்கு அதிலே தூபங்காட்டி, இந்த ஸ்தலத்தைக் குற்றமில்லாதவர்களின் இரத்தத்தினாலே நிரப்பினபடியினாலும்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என்னை விட்டுவிட்டு, இந்த ஸ்தலத்தை அந்நிய ஸ்தலமாக்கி, தாங்களும், தங்கள் பிதாக்களும், யூதாவின் ராஜாக்களும், அறியாதிருந்த அந்நிய தேவர்களுக்கு அதிலே தூபங்காட்டி, இந்த ஸ்தலத்தைக் குற்றமில்லாதவர்களின் இரத்தத்தினாலே நிரப்பினபடியினாலும்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ங்கள் பிள்ளைகளைப் பாகாலுக்குத் தகனபலிகளாகத் தகனிக்கும்படி பாகாலின் மேடைகளைக் கட்டினபடியினாலும் இப்படிவரப்பண்ணுவேன்; இவைகளை நான் கற்பித்ததுமில்லை சொன்னதுமில்லை, இவைகள் என் இருதயத்தில் தோன்றினதும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ங்கள் பிள்ளைகளைப் பாகாலுக்குத் தகனபலிகளாகத் தகனிக்கும்படி பாகாலின் மேடைகளைக் கட்டினபடியினாலும் இப்படிவரப்பண்ணுவேன்; இவைகளை நான் கற்பித்ததுமில்லை சொன்னதுமில்லை, இவைகள் என் இருதயத்தில் தோன்றினதும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ங்கள் பிள்ளைகளைப் பாகாலுக்குத் தகனபலிகளாகத் தகனிக்கும்படி பாகாலின் மேடைகளைக் கட்டினபடியினாலும் இப்படிவரப்பண்ணுவேன்; இவைகளை நான் கற்பித்ததுமில்லை சொன்னதுமில்லை, இவைகள் என் இருதயத்தில் தோன்றினதுமில்ல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ங்கள் பிள்ளைகளைப் பாகாலுக்குத் தகனபலிகளாகத் தகனிக்கும்படி பாகாலின் மேடைகளைக் கட்டினபடியினாலும் இப்படிவரப்பண்ணுவேன்; இவைகளை நான் கற்பித்ததுமில்லை சொன்னதுமில்லை, இவைகள் என் இருதயத்தில் தோன்றினதுமி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ன்னோடேகூட வந்த மனுஷருடைய கண்களுக்கு முன்பாக அந்தக் கலசத்தை உடைத்துப்போட்டு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ை நோக்கி: திரும்பச் செப்பனிடப்படக் கூடாத குயவனுடைய மண்பாண்டத்தை உடைத்துப்போட்டவண்ணமாக நான் இந்த ஜனத்தையும் இந்த நகரத்தையும் உடைத்துப்போடுவேன்; புதைக்கிறதற்கு இடமில்லாததினால் தோப்பேத்திலே சவங்களைப் புதைப்பார்களென்று சேனைகளின் கர்த்தர் சொல்லு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ை நோக்கி: திரும்பச் செப்பனிடப்படக் கூடாத குயவனுடைய மண்பாண்டத்தை உடைத்துப்போட்டவண்ணமாக நான் இந்த ஜனத்தையும் இந்த நகரத்தையும் உடைத்துப்போடுவேன்; புதைக்கிறதற்கு இடமில்லாததினால் தோப்பேத்திலே சவங்களைப் புதைப்பார்களென்று சேனைகளின் கர்த்தர் சொல்லு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ை நோக்கி: திரும்பச் செப்பனிடப்படக் கூடாத குயவனுடைய மண்பாண்டத்தை உடைத்துப்போட்டவண்ணமாக நான் இந்த ஜனத்தையும் இந்த நகரத்தையும் உடைத்துப்போடுவேன்; புதைக்கிறதற்கு இடமில்லாததினால் தோப்பேத்திலே சவங்களைப் புதைப்பார்களென்று சேனைகளின் கர்த்தர் சொல்லு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ை நோக்கி: திரும்பச் செப்பனிடப்படக் கூடாத குயவனுடைய மண்பாண்டத்தை உடைத்துப்போட்டவண்ணமாக நான் இந்த ஜனத்தையும் இந்த நகரத்தையும் உடைத்துப்போடுவேன்; புதைக்கிறதற்கு இடமில்லாததினால் தோப்பேத்திலே சவங்களைப் புதைப்பார்களென்று சேனைகளின் கர்த்தர் சொல்லு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வ்விதமாக நான் இந்த ஸ்தலத்துக்கும் இதின் குடிகளுக்கும் செய்து, இந்த நகரத்தைத் தோப்பேத்துக்குச் சரியாக்குவ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ந்த வீடுகளின்மேல் வானத்தின் சகல சேனைக்கும் தூபங்காட்டி அந்நியதேவர்களுக்குப் பானபலிகளை வார்த்தார்களோ, அந்த வீடுகளாகிய எருசலேமின் வீடுகளும் யூதாவுடைய ராஜாவின் வீடுகளும் தோப்பேத் என்கிற ஸ்தலத்தைப்போல் தீட்டுப்பட்டவைகளாய் இருக்குமென்று கர்த்தர் சொல்லுகிறார் என்று சொல் என்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ந்த வீடுகளின்மேல் வானத்தின் சகல சேனைக்கும் தூபங்காட்டி அந்நியதேவர்களுக்குப் பானபலிகளை வார்த்தார்களோ, அந்த வீடுகளாகிய எருசலேமின் வீடுகளும் யூதாவுடைய ராஜாவின் வீடுகளும் தோப்பேத் என்கிற ஸ்தலத்தைப்போல் தீட்டுப்பட்டவைகளாய் இருக்குமென்று கர்த்தர் சொல்லுகிறார் என்று சொல் என்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ந்த வீடுகளின்மேல் வானத்தின் சகல சேனைக்கும் தூபங்காட்டி அந்நியதேவர்களுக்குப் பானபலிகளை வார்த்தார்களோ, அந்த வீடுகளாகிய எருசலேமின் வீடுகளும் யூதாவுடைய ராஜாவின் வீடுகளும் தோப்பேத் என்கிற ஸ்தலத்தைப்போல் தீட்டுப்பட்டவைகளாய் இருக்குமென்று கர்த்தர் சொல்லுகிறார் என்று சொல் என்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ந்த வீடுகளின்மேல் வானத்தின் சகல சேனைக்கும் தூபங்காட்டி அந்நியதேவர்களுக்குப் பானபலிகளை வார்த்தார்களோ, அந்த வீடுகளாகிய எருசலேமின் வீடுகளும் யூதாவுடைய ராஜாவின் வீடுகளும் தோப்பேத் என்கிற ஸ்தலத்தைப்போல் தீட்டுப்பட்டவைகளாய் இருக்குமென்று கர்த்தர் சொல்லுகிறார் என்று சொல் என்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எரேமியா, கர்த்தர் தன்னைத் தீர்க்கதரிசனஞ்சொல்ல அனுப்பின தோப்பேத்திலிருத்து வந்து, கர்த்தருடைய ஆலயத்தின் பிராகாரத்திலே நின்றுகொண்டு, எல்லா ஜனங்களையும் பார்த்து: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எரேமியா, கர்த்தர் தன்னைத் தீர்க்கதரிசனஞ்சொல்ல அனுப்பின தோப்பேத்திலிருத்து வந்து, கர்த்தருடைய ஆலயத்தின் பிராகாரத்திலே நின்றுகொண்டு, எல்லா ஜனங்களையும் பார்த்து: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ன்பு எரேமியா, கர்த்தர் தன்னைத் தீர்க்கதரிசனஞ்சொல்ல அனுப்பின தோப்பேத்திலிருத்து வந்து, கர்த்தருடைய ஆலயத்தின் பிராகாரத்திலே நின்றுகொண்டு, எல்லா ஜனங்களையும் பார்த்து: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நீங்கள் என் வார்த்தைகளைக் கேளாதபடிக்கு உங்கள் கழுத்தைக் கடினப்படுத்தினபடியினால் நான் இந்த நகரத்துக்கு விரோதமாய்ச் சொன்ன எல்லாத் தீங்கையும் இதின்மேலும் இதற்கடுத்த பட்டணங்களின்மேலும் வரப்பண்ணுவேன் என்று இஸ்ரவேலின் தேவனாகிய சேனைகளின் கர்த்தர் சொல்லுகிறார் என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நீங்கள் என் வார்த்தைகளைக் கேளாதபடிக்கு உங்கள் கழுத்தைக் கடினப்படுத்தினபடியினால் நான் இந்த நகரத்துக்கு விரோதமாய்ச் சொன்ன எல்லாத் தீங்கையும் இதின்மேலும் இதற்கடுத்த பட்டணங்களின்மேலும் வரப்பண்ணுவேன் என்று இஸ்ரவேலின் தேவனாகிய சேனைகளின் கர்த்தர் சொல்லுகிறார்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ோ, நீங்கள் என் வார்த்தைகளைக் கேளாதபடிக்கு உங்கள் கழுத்தைக் கடினப்படுத்தினபடியினால் நான் இந்த நகரத்துக்கு விரோதமாய்ச் சொன்ன எல்லாத் தீங்கையும் இதின்மேலும் இதற்கடுத்த பட்டணங்களின்மேலும் வரப்பண்ணுவேன் என்று இஸ்ரவேலின் தேவனாகிய சேனைகளின் கர்த்தர் சொல்லுகிறார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7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এখন মানুষ এই জায়গাকে তোফত ও হিন্নোম উপত্যকা বলে ডাকে| কিন্তু আমি তোমাদের সাবধান করে দিচ্ছি|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র্তাটি হল প্রভুর কাছ থেকে: “দিন আসছে, যখন মানুষ এই জায়গাকে নিধন উপত্যকা বলে সম্বোধন ক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এই জায়গাতেই আমি যিহূদা এবং জেরুশালেমের লোকদের পরিকল্পনাগুলি ধ্বংস করব| শএু এই লোকদের তাড়া কর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বং আমি তরবারির আঘাতে তাদের মৃত্যু দেখব| তাদের মৃতদেহ শকুন এবং বন্য জন্তুরা ছিঁড়ে খ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আমি এই শহর পারোপুরি ধ্বংস করে দেব| জেরুশালেমের পাশ দিয়ে যাবার সময় লোকরা শিস্ দিতে দিতে মাথ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ড়বে| যখন তারা দেখবে এই শহর কি করে ধ্বংস হয়েছিল তখন তারা আশ্চর্য়্য় হয়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শএু তার সৈন্যবাহিনী নিয়ে এ শহর ঘিরে ফেলবে| সৈন্যরা লোকদের খাদ্যের সন্ধানে শহরের বাইরে য়েতে দে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| ফলে তারা অনাহারে কষ্ট পাবে| অনাহারে যন্ত্রণায় তারা তাদের নিজের সন্তানদের শরীর ছিঁড়ে খাবে|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পর তারা নিজেরাই একে অন্যের মাংস ছিঁড়ে খাবে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প্রভু আমাকে বলেছিলেন, “যিরমিয়, যাও কুমোরের কাছ থেকে এংটা মাটির পাত্র কিনে আন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খর্ত্রর ফষ্টকের কাছে বেন-হিন্নোম উপত্যকায় যাও| সঙ্গে কিছু নেতা ও যাজককে নাও| সেখানে তাদের আমি 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েছি তা বল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াদের বলো, ‘যিহূদার রাজা এবং জেরুশালেমের মানুষ, প্রভুর বার্তা শোন! প্রভু সর্বশক্তিমা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ের ঈশ্বর যা বলেছেন তা হল এই: আমি খুব শীঘ্রই এই স্থানে ভয়ঙ্কর কিছু ঘষ্টাবো| প্রত্যেকে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ঘষ্টনার কথা শুনে হতবাক হয়ে যাবে, ভয় প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যিহূদার লোকরা আমাকে পরিত্যাগ করেছে বলে আমি এগুলো ঘষ্টাবো| তারা এই দেশটাকে বিদেশী দেবতাদের জায়গ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নিয়ে তুলেছে| যিহূদার লোকরা অন্য দেবতাদের জন্য এই জায়গায় হোমবলি দিয়েছে| তারা অনেক আগে ঐ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ূর্ত্তির পূজা করত না| তাদের পূর্বপুরুষরাও ঐ নতুন মূর্ত্তির পূজা করত না| এগুলি সব অন্যান্য দেশ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তুন দেবতা| যিহূদার রাজা এই দেশের মাটি নিরীহ শিশুদের রক্তে ভিজিয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যিহূদার রাজারা এই উচ্চ স্থানগুলি বাল মূর্ত্তির জন্য তৈরী করেছে| সেই স্থানকে তারা নিজে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ন্তানদের বাল মূর্ত্তিকে হোমবলি উত্সর্গ হিসেবে ব্যবহার করত| বালের মূর্ত্তিকে হোমবলি দেওয়া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নিজের সন্তানদের পুড়িয়ে মেরেছে| আমি তাদের এই সব করতে বলিনি| আমি বলিনি তাদের সন্তানকে এভা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ৈবেদ্য হিসেবে বলি দিতে| আমি কখনো এংথা ভাবতেও পারি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যিরমিয়, লোকদের এই কথাগুলি বলো| এবং যখন তারা তোমাকে লক্ষ্য করবে তখন তুমি পাত্রটিকে ভেঙ্গে ফেল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সেই সময় এই কথাগুলি বলো: ‘প্রভু সর্বশক্তিমান বললেন, এই মাটির পাত্রের মতোই আমি যিহূদা এব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েরুশালেমকে ভেঙ্গে গুঁড়িযে দেব| য়েমন ঐ মাটির পাত্রটিকে আবার আগের অবস্থায় ফিরিয়ে আনা যা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ূদার সম্বন্ধেও সেই এংই ব্যাপার হবে| যিহূদার সমস্ত মৃত লোকদের তোফতে কবর দেওয়া হবে যতক্ষণ সেখান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বর দেওয়ার মতো জায়গা অবশিষ্ট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আমি যিহূদার মানুষদের অবস্থাও তোফতের মতো করব|’ এই হল প্রভুর বার্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‘জেরুশালেমের প্রত্যেকটি বাড়ি তোফতের মতোই অপবিত্র হয়ে গিয়েছে| এমন কি রাজাদের প্লাসাদগুলি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ফতের মতো ধ্বংস হয়ে যাবে| কেননা, ঐ সব বাড়ির ছাদে বসে মানুষ মূর্ত্তিসমূহের পূজা করেছে|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ক্ষত্রদেরও পূজা করেছে এবং তাদের সম্মান জানাতে তাদের উদ্দেশ্যে হোমবলি দিয়েছে| তারা মূর্ত্তিসমূহ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েয নৈবেদ্য উত্সর্গ করেছে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এরপর যিরমিয় তোফত ছেড়ে চলে গেল, সেই জায়গা যেখানে প্রভু তাকে ভাব্বাণী করতে পাঠ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প্রভুর উপাসনাগৃহে গেল এবং উপাসনাগৃহের চত্বরে উন্মুক্ত জমিতে গিয়ে দাঁড়াল| যিরমিয় সমস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নুষকে বলল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“প্রভু সর্বশক্তিমান, ইস্রায়েলের ঈশ্বর এই কথা বললেন: ‘আমি বলেছিলাম, আমি জেরুশালেম এবং ত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ারপাশের গ্রামগুলিতে অনেক দুর্বিপাক আনব| খুব শীঘ্রই ঐ ঘষ্টনা ঘষ্টাবো| কারণ ঐ লোকরা ভীষণ জেদী| ও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ার কথা শুনতে অস্বীকার করেছে এবং আমাকে অমান্য করেছে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0">
  <a:themeElements>
    <a:clrScheme name="Theme6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2026-10-21T09:37:53Z</dcterms:created>
  <dcterms:modified xsi:type="dcterms:W3CDTF">2026-10-21T09:37:53Z</dcterms:modified>
  <dc:title>যিরমিয় : 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