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தேவனுடைய கற்பனைகளைக் கைக்கொள்வதே அவரிடத்தில் அன்புகூருவதாம்; அவருடைய கற்பனைகள் பாரமானவைகளும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பிறப்பதெல்லாம் உலகத்தை ஜெயிக்கும்; நம்முடைய விசுவாசமே உலகத்தை ஜெயிக்கிற ஜெய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ானவர் தேவனுடைய குமாரனென்று விசுவாசிக்கிறவனேயன்றி உலகத்தை ஜெயிக்கிற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[பரலோகத்திலே சாட்சியிடுகிறவர்கள் மூவர், பிதா, வார்த்தை, பரிசுத்த ஆவி என்பவர்களே, இம்மூவரும் ஒன்றாயிருக்கிறார்கள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லோகத்திலே] சாட்சியிடுகிறவைகள் மூன்று, ஆவி, ஜலம், இரத்தம் என்பவைகளே, இம்மூன்றும் ஒருமை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லோகத்திலே] சாட்சியிடுகிறவைகள் மூன்று, ஆவி, ஜலம், இரத்தம் என்பவைகளே, இம்மூன்றும் ஒருமை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மக்கு நித்திய ஜீவனைத் தந்திருக்கிறார், அந்த ஜீவன் அவருடைய குமாரனில் இருக்கிறதென்பதே அந்தச்சாட்சிய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ை உடையவன் ஜீவனை உடையவன், தேவனுடைய குமாரன் இல்லாதவன் ஜீவன் இல்லாத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ை உடையவன் ஜீவனை உடையவன், தேவனுடைய குமாரன் இல்லாதவன் ஜீவன் இல்லாத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ீதியெல்லாம் பாவந்தான்; என்றாலும் மரணத்துக்கு ஏதுவல்லாத பாவமு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ீதியெல்லாம் பாவந்தான்; என்றாலும் மரணத்துக்கு ஏதுவல்லாத பாவமும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தேவனால் உண்டாயிருக்கிறோமென்றும், உலகமுழுவதும் பொல்லாங்கனுக்குள் கிடக்கிறதென்றும் அறிந்த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தேவனால் உண்டாயிருக்கிறோமென்றும், உலகமுழுவதும் பொல்லாங்கனுக்குள் கிடக்கிறதென்றும் அறிந்தி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ளே, நீங்கள் விக்கிரகங்களுக்கு விலகி, உங்களைக் காத்துக்கொள்வீர்கள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ేసే క్రీస్తయి యున్నాడని నమ్ము ప్రతివాడును దేవునిమూలముగా పుట్టియున్నాడు. పుట్టించిన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ించు ప్రతివాడును ఆయన మూలముగా పుట్టిన వానిని ప్రేమ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ము దేవుని ప్రేమించుచు ఆయన ఆజ్ఞలను నెరవేర్చువారమైతిమా దేవుని పిల్లలను ప్రేమించుచున్నా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వలననే యెరు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నమాయన ఆజ్ఞలను గైకొనుటయే. దేవుని ప్రేమించుట; ఆయన ఆజ్ఞలు భారమైనవి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ని మూలముగా పుట్టినవారందరును లోకమును జయించుదురు; లోకమును జయించిన విజయము మన విశ్వాస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ేసు దేవుని కుమారుడని నమ్ము వాడు తప్ప లోకమును జయించువాడు మరి ఎ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ళ్లద్వారాను రక్తముద్వారాను వచ్చిన వాడు ఈయనే, అనగా యేసుక్రీస్తే. ఈయన నీళ్లతో మాత్రమే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తోను రక్తముతోను వచ్చెను. ఆత్మ సత్యము గనుక సాక్ష్యమిచ్చువాడు ఆత్మ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ాక్ష్య మిచ్చువారు ముగ్గురు, అనగా ఆత్మయు, నీళ్లును,రక్తమును, ఈ ముగ్గురు ఏకీభవించ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మనుష్యుల సాక్ష్యము అంగీకరించుచున్నాము గదా! దేవుని సాక్ష్యము మరి బలమైనది. దేవుని సాక్ష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తన కుమారుని గూర్చి యిచ్చిన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ని కుమారునియందు విశ్వాస ముంచువాడు తనలోనే యీ సాక్ష్యము కలిగియున్నాడు; దేవుని నమ్మనివాడు ఆయన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గూర్చి యిచ్చిన సాక్ష్యమును నమ్మలేదు గనుక అతడు దేవుని అబద్ధికునిగా చేసిన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సాక్ష్యమేమనగాదేవుడు మనకు నిత్య జీవమును దయచేసెను; ఈ జీవము ఆయన కుమారుని యంద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ని కుమారుని అంగీకరించువాడు జీవము గలవాడు; దేవుని కుమారుని అంగీకరింపని వాడు జీవములేని 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ుని కుమారుని నామమందు విశ్వాసముంచు మీరు నిత్యజీవముగలవారని తెలిసికొనునట్లు నేను ఈ సంగతుల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నుబట్టి మనకు కలిగిన ధైర్యమేదనగా, ఆయన చిత్తానుసారముగా మన మేది అడిగినను ఆయన మన మ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చుననునది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మేమి అడిగినను ఆయన మన మనవి ఆలంకించునని మన మెరిగినయెడల మనమాయనను వేడుకొనినవి మనకు కలిగిన 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ు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న సహోదరుడు మరణకరము కాని పాపము చేయగా ఎవడైనను చూచినయెడల అతడు వేడు కొనును; అతనిబట్టి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కరముకాని పాపము చేసినవారికి జీవము దయచేయును. మరణకరమైన పాపము కలదు. అట్టిదానిగూర్చి వేడుకొన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చెప్పు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కల దుర్ణీతియు పాపము; అయితే మరణకరము కాని పాప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ుని మూలముగా పుట్టియున్న వాడెవడును పాపము చేయడని యెరుగుదుము. దేవునిమూలముగా పుట్టినవాడు త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ద్రముచేసికొనును గనుక దుష్టుడు వాని ము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నము దేవుని సంబంధులమనియు,లోకమంతయు దుష్టుని యందున్నదనియు ఎరు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నము సత్యవంతుడైన వానిని ఎరుగవలెనని దేవుని కుమారుడు వచ్చిమనకు వివేక మనుగ్రహించి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ు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నము దేవుని కుమారుడైన యేసుక్రీస్తునందున్న వారమై సత్య వంతుని యందున్నాము. ఆయనే నిజమైన దేవ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జీవమున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చిన్న పిల్లలారా, విగ్రహముల జోలికి పోకుండ జాగ్రత్తగా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2026-10-21T05:46:35Z</dcterms:created>
  <dcterms:modified xsi:type="dcterms:W3CDTF">2026-10-21T05:46:35Z</dcterms:modified>
  <dc:title>1 యోహాను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