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42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உள் உறுப்புகள் உண்டாக்கியவர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ின் கருவில் உருத் தந்தவர்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யத்தகு முறையில் என்னைப் படைத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நவில்கின்றே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உமக்கு நன்றி (2) -அ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ர்வதையும் எழுவ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நீர் அறிந்திரு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ங்களை என் ஏக்கங்களை – என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ே அறிந்திருக்கின்றீர் -அ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விட்டு மறைவ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ே நான் ஓட முட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மூகம் இல்லாம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ே வாழ முடியும் – அ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வருத்தும் காரிய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்லாமல் அகற்றி வ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மான உம் பாத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மும் நடத்தும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ப்பதையும் படுப்பதையும் நன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அறிந்திரு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ழிகள் என் செயல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ுத் தெரியும் அன்ற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ுன்னும் என் பின்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ற்றிச் சூழ்ந்து இரு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ற்றிப் பிடிக்கின்றீர் உம் கரத்த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ற்றிலும் அதிசய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2026-11-02T02:53:16Z</dcterms:created>
  <dcterms:modified xsi:type="dcterms:W3CDTF">2026-11-02T02:53:16Z</dcterms:modified>
  <dc:title>துதிப் பாடல்கள் : 885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