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ராஜாவானபின் அவன் யெரொபெயாமின் வீட்டாரையெல்லாம் வெட்டிப்போட்டான்; யெரொபெயாமுக்கு இருந்த சுவாசமுள்ளதொன்றையும் அவன் அழிக்காமல் விட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தாபின் மற்ற வர்த்தமானங்களும் அவன் செய்தவை யாவ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சாவுக்கும் இஸ்ரவேல் ராஜாவாகிய பாஷாவுக்கும் அவர்கள்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யூதாவின் ராஜாவாகிய ஆசாவின் மூன்றாம் வருஷத்திலே அகியாவின் குமாரனாகிய பாஷா, இஸ்ரவேலனைத்தின் மேலும் திர்சாவிலே ராஜாவாகி இருபத்து நாலு வருஷம் ஆ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ின் பார்வைக்குப் பொல்லாப்பானதைச் செய்து, யெரொபெயாமி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ாத்தின் குமாரனாகிய யெரொபெயாம் என்னும் ராஜாவின் பதினெட்டாம் வருஷத்திலே அபியாம் யூதாவின்மேல் ராஜாவா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் தனக்கு முன்செய்த எல்லாப் பாவங்களிலும் அவன் நடந்தான்; அவன் இருதயம் அவன் தகப்பனாகிய தாவீதின் இருதயத்தைப்போல், தன் தேவனாகிய கர்த்தருக்கு முன்பாக உத்தமமாயிருக்க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னாலும் தாவீதினிமித்தம் அவனுடைய தேவனாகிய கர்த்தர், அவனுக்குப் பிற்பாடு அவன் குமாரனை எழும்பப்பண்ணுகிறதினாலும், எருசலேமை நிலை நிறுத்துகிறதினாலும், அவனுக்கு எருசலேமில் ஒரு விளக்கைக் கட்டளையிட்டு வந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ஏத்தியனாகிய உரியாவின் சங்கதி ஒன்றுதவிர கர்த்தர் தனக்குக் கட்டளையிட்டதிலே தான் உயிரோடிருந்த நாளெல்லாம் ஒன்றையும் விட்டு விலகாமல், அவர் பார்வைக்குச் செம்மையானதைச் செய்து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ரெகொபொ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யாமின் மற்ற வர்த்தமானங்களும், அவன் செய்தவை யாவும் யூதாவுடைய ராஜாக்களின் நாளாகமப் புஸ்தகத்தில் அல்லவோ எழுதியிருக்கிறது; அபியாமுக்கும் யெரொபெயாமுக்கும் யுத்தம் நடந்துகொண்ட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ியாம் தன் பிதாக்களோடே நித்திரையடைந்தபின், அவனைத் தாவீதின் நகரத்தில் அடக்கம்பண்ணினார்கள்; அவன் குமாரனாகிய ஆசா அவன் ஸ்தானத்தில் ராஜாவா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ரவேலின் ராஜாவாகிய யெரொபெயாமின் இருபதாம் வருஷத்திலே ஆசா யூதாவின்மேல் ராஜாவா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ற்பத்தொரு வருஷம் எருசலேமில் ராஜ்யபாரம்பண்ணினான்; அப்சலோமின் குமாரத்தியாகிய அவனுடைய தாயின் பேர் மாக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சா தன் தகப்பனாகிய தாவீதைப் போல் கர்த்தரின் பார்வைக்குச் செம்மையானதைச் செய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இலச்சையான புணர்ச்சிக் காரரை தேசத்திலிருந்து அகற்றி, தன் பிதாக்கள் உண்டுபண்ணின நரகலான விக்கிரகங்களையெல்லாம் விலக்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ோப்பிலே அருவருப்பான விக்கிரகத்தை உண்டுபண்ணின தன் தாயாகிய மாகாளையும் ராஜாத்தியாய் இராத படிக்கு விலக்கிவிட்டான்; அவளுடைய விக்கிரகத்தையும் ஆசா நிர்மூலமாக்கி, கீதரோன் ஆற்றண்டையிலே சுட்டெரித்துப்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டைகளோ தகர்க்கப்படவில்லை; ஆனாலும் ஆசா உயிரோடிருந்த நாளெல்லாம் அவன் இருதயம் கர்த்தரோடே உத்தம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டைகளோ தகர்க்கப்படவில்லை; ஆனாலும் ஆசா உயிரோடிருந்த நாளெல்லாம் அவன் இருதயம் கர்த்தரோடே உத்தம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தகப்பனும் தானும் பரிசுத்தப் படுத்தும்படி நேர்ந்துகொண்ட வெள்ளியையும் பொன்னையும் பணிமுட்டுகளையும் அவன் கர்த்தருடைய ஆலயத்திலே கொண்டுவ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சாவுக்கும் இஸ்ரவேலின் ராஜாவாகிய பாஷாவுக்கும் அவர்களுடைய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ரும் யூதாவின் ராஜாவாகிய ஆசாவினிடத்தில் போக்குவரத்தாயிராதபடிக்கு, இஸ்ரவேலின் ராஜாவாகிய பாஷா யூதாவுக்கு விரோதமாக வந்து ராமாவைக் கட்ட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சா கர்த்தருடைய ஆலயத்தின் பொக்கிஷங்களில் மீதியான எல்லா வெள்ளியையும் பொன்னையும், ராஜாவின் அரமனையின் பொக்கிஷங்களையும் எடுத்து, அவைகளைத் தன் ஊழியக்காரர் கையிலே தமஸ்குவில் வாசமாயிருக்கிற எசியோனின் மகனாகிய தப்ரிமோனின் குமாரன் பெனாதாத் என்னும் சீரியாவின் ராஜாவுக்குக் கொடுத்தனுப்பி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க்கும் உமக்கும் என் தகப்பனுக்கும் உம்முடைய தகப்பனுக்கும் உடன்படிக்கை உண்டே; இதோ, உமக்கு வெகுமதியாய் வெள்ளியையும் பொன்னையும் அனுப்புகிறேன்; இஸ்ரவேலின் ராஜாவாகிய பாஷா என்னைவிட்டு விலகிப் போகும்படிக்கு, நீர் வந்து அவனோடு செய்த உடன்படிக்கையைத் தள்ளிப்போடும் என்று சொல்லச்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ெனாதாத், ராஜாவாகிய ஆசாவுக்குச் செவிகொடுத்து, தனக்கு உண்டான சேனாபதிகளை இஸ்ரவேலின் பட்டணங்களுக்கு விரோதமாக அனுப்பி, ஈயோனையும், தாணையும் பெத்மாக்கா என்னும் ஆபேலையும் கின்னரேத் அனைத்தையும் நப்தலியின் முழுத்தேசத்தோடுங் கூடமுறிய அடித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ஷா அதைக் கேட்டபோது, ராமாவைக் கட்டுகிறதை விட்டு திர்சாவிலிருந்துவி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ராஜாவாகிய ஆசா யூதா எங்கும் ஒருவரும் தப்பாமல் எல்லாரும் போய், பாஷா கட்டின ராமாவின்கற்களையும் அதின் மரங்களையும் எடுத்துவர பறைமுறை இடுவித்து; அவைகளினால் பென்யமீன் கோத்திரத்திலுள்ள கேபாவையும் மிஸ்பாவையும் கட்ட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சாவின் மற்ற எல்லா வர்த்தமானங்களும், அவனுடைய எல்லா வல்லமையும், அவன் செய்தவை யாவும், அவன் கட்டின பட்டணங்களின் வரலாறும், யூதாவுடைய ராஜாக்களின் நாளாகமப் புஸ்தகத்தில் அல்லவோ எழுதியிருக்கிறது; அவன் முதிர்வயதான காலத்தில் அவனுடைய கால்களில் வியாதி கண்ட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 தன் பிதாக்களோடே நித்திரையடைந்தபின், தன் தகப்பனாகிய தாவீதின் நகரத்திலே தன் பிதாக்களண்டையில் அடக்கம்பண்ணப்பட்டான்; அவன் குமாரனாகிய யோசபாத் அவன் ஸ்தானத்திலே ராஜாவா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யூதாவின் ராஜாவாகிய ஆசாவின் இரண்டாம் வருஷத்திலே யெரொபெயாமின் குமாரனாகிய நாதாப் இஸ்ரவேலின் மேல் ராஜாவாகி, இரண்டு வருஷம் இஸ்ரவேலின்மேல் ராஜ்யபாரம்பண்ண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கர்த்தருடைய பார்வைக்குப் பொல்லாப்பானதைச் செய்து, தன் தகப்பன் வழியிலும், அவன் இஸ்ரவேலைப் பாவஞ்செய்யப்பண்ணின அவனுடைய பாவத்திலும் நட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சக்கார் வம்சத்தானாகிய அகியாவின் குமாரனான பாஷா, அவனுக்கு விரோதமாய்க் கட்டுப்பாடுபண்ணி, நாதாபும் இஸ்ரவேலனைத்தும் பெலிஸ்தருக்கு இருந்த கிபெத்தோனை முற்றிக்கைபோட்டிருக்கையில், பாஷா அவனைக் கிபெத்தோனிலே வெட்டிப்போட்ட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ாஷா யூதாவின் ராஜாவாகிய ஆசாவின் மூன்றாம் வருஷத்திலே அவனைக் கொன்றுபோட்டபின், அவன் ஸ்தானத்தில் ராஜாவா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யெரொபெயாம் செய்ததும், இஸ்ரவேலைச் செய்யப்பண்ணினதுமான பாவங்களினிமித்தமும், அவன் இஸ்ரவேலின் தேவனாகிய கர்த்தருக்கு உண்டாக்கின கோபத்தினிமித்தமும், கர்த்தர் சீலோனியனான அகியா என்னும் தமது ஊழியக்காரனைக்கொண்டு சொல்லியிருந்த வார்த்தையின்படியே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ಯಾರೊಬ್ಬಾ ಮನು ಪಾಪಮಾಡಿ ಇಸ್ರಾಯೇಲ್ಯರನ್ನು ಪ್ರೇರೇಪಿ ಸಿದ ನಿಮಿತ್ತವಾಗಿಯೂ ಇಸ್ರಾಯೇಲಿನ ದೇವರಾದ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ವನ್ನು ಎಬ್ಬಿಸಿದ ನಿಮಿತ್ತವಾಗಿಯೂ ಕರ್ತನು ಶೀಲೋವಿನವನಾಗಿರುವ ತನ್ನ ಸೇವಕನಾದ ಅಹೀಯನ ಮುಖಾಂತರ ಹೇಳಿದ ಮಾತ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ವೇ ಅವನು ಯಾರೊಬ್ಬಾಮನನ್ನು ನಾಶಮಾಡುವ ವರೆಗೆ ಶ್ವಾಸವುಳ್ಳ ಒಬ್ಬನನ್ನೂ ಉಳಿಯಗೊಡ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ದರೆ ನಾದಾಬನ ಮಿಕ್ಕಾದ ಕ್ರಿಯೆಗಳೂ ಅವನು ಮಾಡಿದ ಸಮಸ್ತವೂ ಇಸ್ರಾಯೇಲ್ಯರ ಅರಸುಗಳ ವೃತಾಂತಗಳ ಪುಸ್ತಕ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ಇದಲ್ಲದೆ ಆಸನಿಗೂ ಇಸ್ರಾಯೇಲಿನ ಅರಸನಾದ ಬಾಷನಿಗೂ ಅವರ ಜೀವಾಂತ್ಯದ ವರೆಗೆ ಯುದ್ಧ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ಯೆಹೂದದ ಅರಸನಾದ ಆಸನ ಮೂರನೇ ವರುಷದಲ್ಲಿ ಅಹೀಯನ ಮಗನಾದ ಬಾಷನು ಸಮಸ್ತ ಇಸ್ರಾಯೇಲ್ಯರ ಮೇಲೆ ತಿರ್ಚದಲ್ಲಿ ಆಳ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ಂಭಿಸಿ ಇಪ್ಪತ್ತನಾಲ್ಕು 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ದರೆ ಅವನು ಕರ್ತನ ಸಮ್ಮುಖದಲ್ಲಿ ಕೆಟ್ಟದ್ದನ್ನು ಮಾಡಿ ಯಾರೊ ಬ್ಬಾಮನ ಮಾರ್ಗದಲ್ಲಿಯೂ ಅವನು ಇಸ್ರಾಯೇಲ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ಮಾಡಲು ಪ್ರೇರೇಪಿಸಿದ ಅವನ ಪಾಪದ ಲ್ಲಿಯೂ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ೆಬಾಟನ ಮಗನಾಗಿರುವ ಅರಸನಾದ ಯಾರೊಬ್ಬಾಮನ ಹದಿನೆಂಟನೇ ವರುಷ ದಲ್ಲಿ ಅಬೀಯಾಮನು ಯೆಹೂದದ ಮೇಲೆ ಆಳುತ್ತಿ 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ಯೆರೂಸಲೇಮಿನಲ್ಲಿ ಮೂರು ವರುಷ ಆಳಿದನು. ಅವನ ತಾಯಿ ಅಬೀಷಾಲೋಮನ ಮಗ ಳಾಗಿದ್ದು ಮಾಕಾ ಎಂಬ ಹೆಸರುಳ್ಳವಳ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ತನ್ನ ಪಿತೃವಾದ ದಾವೀದನ ಹೃದಯದ ಪ್ರಕಾರ ತನ್ನ ಹೃದಯವು ತನ್ನ ದೇವರಾದ ಕರ್ತನ ಮುಂದೆ ಪೂರ್ಣವಾಗಿರದೆ ತ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ಚಿದ್ದ ತನ್ನ ತಂದೆ ಮಾಡಿದ ಸಮಸ್ತ ಪಾಪಗಳಲ್ಲಿ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 ತರುವಾಯ ಅವನ ಮಗನನ್ನು ನೇಮಿಸುವದಕ್ಕೂ ಯೆರೂಸಲೇಮನ್ನು ಸ್ಥಿರಪಡಿಸುವದಕ್ಕೂ ತನ್ನ ದೇವರಾದ ಕರ್ತನು ದಾವೀದ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 ಯೆರೂ ಸಲೇಮಿನಲ್ಲಿ ಅವನಿಗೆ ದೀಪವನ್ನ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ಾವೀದನು ಹಿತ್ತಿಯನಾದ ಊರೀಯನ ವಿಷಯ ಹೊರತಾಗಿ ತನ್ನ ಜೀವಿತದ ಸಮಸ್ತ ದಿವಸಗಳಲ್ಲಿ ಕರ್ತನು ತನಗೆ ಆಜ್ಞಾಪ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ದಕ್ಕೆ ತೊಲಗದೆ ಆತನ ದೃಷ್ಟಿಗೆ ಮೆಚ್ಚಿಗೆಯಾದದ್ದನ್ನು ಮಾಡಿ ದನು. ಆದರೆ ರೆಹಬ್ಬಾಮನಿಗೂ ಯಾರೊಬ್ಬಾಮನಿಗ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ಾಂತ್ಯದ ವರೆಗೆ ಯುದ್ಧಉಂಟ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ಬೀಯಾಮನ ಮಿಕ್ಕಾದ ಕ್ರಿಯೆಗಳೂ ಅವನು ಮಾಡಿದ್ದೆಲ್ಲವೂ ಯೆಹೂದದ ಅರಸುಗಳ ವೃತಾಂತಗಳ ಪುಸ್ತಕದಲ್ಲಿ ಬರೆಯಲ್ಪಟ್ಟವ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ಬೀಯಾಮನಿಗೂ ಯಾರೂಬ್ಬಾಮನಿಗೂ ಯುದ್ಧ ನಡೆಯ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ಬೀಯಾಮನು ತನ್ನ ಪಿತೃಗಳ ಸಂಗಡ ಮಲಗಿ ದನು; ದಾವೀದನ ಪಟ್ಟಣದಲ್ಲಿ ಅವನನ್ನು ಹೂಣಿ ಟ್ಟರು. ಅವನ ಮಗನಾದ ಆಸನು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ಲಾಗಿ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ಸ್ರಾಯೇಲಿನ ಅರಸನಾದ ಯಾರೊಬ್ಬಾಮನ ಇಪ್ಪತ್ತನೇ ವರುಷದಲ್ಲಿ ಆಸನು ಯೆಹೂದದ ಮೇಲೆ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ಲ್ವತ್ತೊಂದು ವರುಷ ಅವನು ಯೆರೂ ಸಲೇಮಿನಲ್ಲಿ ಆಳಿದನು. ಅವನ ತಾಯಿ ಅಬೀಷಾ ಲೋಮನ ಮಗಳಾಗಿದ್ದು ಮಾಕಾಳೆಂಬ ಹೆಸರುಳ್ಳ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ಳ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ಸನು ತನ್ನ ತಂದೆಯಾದ ದಾವೀದನ ಹಾಗೆ ಕರ್ತನ ಸಮ್ಮುಖದಲ್ಲಿ ಮೆಚ್ಚಿಗೆಯಾದ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ಪುರುಷ ಸಂಗಮರನ್ನು ದೇಶದಲ್ಲಿಂದ ಹೊರಡಿಸಿ ತನ್ನ ಪಿತೃಗಳು ಮಾಡಿದ ಸಮಸ್ತ ವಿಗ್ರಹಗಳನ್ನು ತೆಗೆ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ಆಸನು ತನ್ನ ತಾಯಿಯಾದ ಮಾಕಾ ತೋಪಿನಲ್ಲಿ ಒಂದು ವಿಗ್ರಹವನ್ನು ಮಾಡಿಸಿ ಇಟ್ಟದ್ದರಿಂದ ಅವಳನ್ನು ರಾಣಿಯಾಗಿ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ತೆಗೆದುಹಾಕಿ ಅವಳ ವಿಗ್ರಹ ವನ್ನು ಕಡಿದುಬಿಟ್ಟು ಕಿದ್ರೋನೆಂಬ ಹಳ್ಳದ ಬಳಿಯಲ್ಲಿ ಅದನ್ನು ಸುಟ್ಟ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ಉನ್ನತ ಸ್ಥಳಗಳಾದರೋ ಅವು ತೆಗೆದು ಹಾಕಲ್ಪಟ್ಟಿದ್ದಿಲ್ಲ; ಆದಾಗ್ಯೂ ಆಸನ ಹೃದಯವು ತನ್ನ ಸಮಸ್ತ ದಿವಸಗಳಲ್ಲಿ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ಷ್ಟಿಯಲ್ಲಿ ದೋಷವಿಲ್ಲದ್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ತಾನೂ ತನ್ನ ತಂದೆಯೂ ಅರ್ಪಿಸಿದ ಬೆಳ್ಳಿಯೂ ಬಂಗಾರವೂ ಸಾಮಾನುಗಳೂ ಅಂತೂ ಪ್ರತಿಷ್ಠಿಸಿದವುಗಳನ್ನು ಅವನು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ಿರಕ್ಕೆ ತ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ಸನಿಗೂ ಇಸ್ರಾಯೇಲಿನ ಅರಸನಾದ ಬಾಷ ನಿಗೂ ಅವರ ಜೀವಾಂತ್ಯದ ವರೆಗೆ ಯುದ್ಧ ನಡೆಯು 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ಇಸ್ರಾಯೇಲಿನ ಅರಸನಾದ ಬಾಷನು ಯೆಹೂದಕ್ಕೆ ವಿರೋಧವಾಗಿ ಹೋಗಿ ಯೆಹೂದದ ಅರಸನಾದ ಆಸನ ಬಳಿಗೆ ಒಳಗಾಗಲಿ ಹೊರಗ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ೂ ಹೋಗದ ಹಾಗೆ ರಾಮವನ್ನು 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ಆಸನು ಕರ್ತನ ಮಂದಿರದ ಬೊಕ್ಕಸಗಳನ್ನೂ ಮಿಕ್ಕ ಸಮಸ್ತ ಬೆಳ್ಳಿ ಬಂಗಾರವನ್ನು ಅರಮನೆಯ ಬೊಕ್ಕಸಗಳಲ್ಲಿ ತೆಗೆದ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ವಕರ ಕೈಯಲ್ಲಿ ಒಪ್ಪಿಸಿ ದಮಸ್ಕ ಪಟ್ಟಣದಲ್ಲಿ ವಾಸವಾಗಿರುವ ಹೆಜ್ಯೋನನ ಮೊಮ್ಮಗನೂ ಟಬ್ರಿಮ್ಮೋನನ ಮಗನೂ ಆಗಿರುವ ಅರಾಮ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ಬೆನ್ಹದದನಿಗೆ ಅವುಗಳನ್ನು ಕಳುಹಿಸಿ--ನನಗೂ ನಿನಗೂ ನನ್ನ ತಂದೆಗೂ ನಿನ್ನ ತಂದೆಗೂ ಒಡಂಬಡಿಕೆ ಉಂಟ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ಗೋ, ನಾನು ಬೆಳ್ಳಿ ಬಂಗಾರವನ್ನು ಕಾಣಿಕೆಯಾಗಿ ನಿನ್ನ ಬಳಿಗೆ ಕಳುಹಿಸಿದ್ದೇನೆ. ಇಸ್ರಾಯೇಲಿನ ಅರಸನಾದ ಬಾಷ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ಬಿಟ್ಟು ಹೋಗುವ ಹಾಗೆ ನೀನು ಬಂದು ಅವನ ಸಂಗಡ ಮಾಡಿದ ನಿನ್ನ ಒಡಂಬಡಿಕೆಯನ್ನು ಮುರಿಯ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ಹಾಗೆಯೇ ಬೆನ್ಹದದನು ಅರಸನಾದ ಆಸನ ಮಾತನ್ನು ಕೇಳಿ ಇಸ್ರಾಯೇಲಿನ ಪಟ್ಟಣಗಳಿಗೆ ವಿರೋಧವಾಗಿ ತನಗುಂಟಾದ ಸೈನ್ಯಗಳ ಅಧಿಪ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 ಕಳುಹಿಸಿ ಇಯ್ಯೋನ್‌, ದಾನ್‌, ಆಬೇಲ್ಬೇ ತ್ಮಾಕಾ ಸಮಸ್ತ ಕಿನ್ನೆರೋತ್‌, ಸಮಸ್ತ ನಫ್ತಾಲಿ ದೇಶವು, ಇ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ಬಾಷನು ಅದನ್ನು ಕೇಳುತ್ತಲೆ ರಾಮವನ್ನು ಕಟ್ಟಿಸುವದನ್ನು ಬಿಟ್ಟು ತಿರ್ಚ ದಲ್ಲಿ ವಾಸ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ಅರಸನಾದ ಆಸನು ಯೆಹೂದದೆಲ್ಲೆಲ್ಲಿಯೂ ಸಾರಿದನು; ಒಬ್ಬರೂ ಬಿಡಲ್ಪ ಡಲಿಲ್ಲ; ಆಗ ಅವರು ಬಾಷನು ಕಟ್ಟಿಸಿದ ರಾಮ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ಲ್ಲುಗಳನ್ನೂ ಅದರ ಮರಗಳನ್ನೂ ತಕ್ಕೊಂಡು ಹೋದರು. ಅರಸನಾದ ಆಸನು ಅವುಗಳಿಂದ ಬೆನ್ಯಾವಿಾನನ ಗೆಬವನ್ನೂ ಮಿಚ್ಪ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ಸನ ಮಿಕ್ಕಾದ ಎಲ್ಲಾ ಕ್ರಿಯೆಗಳೂ ಅವನ ಸಮಸ್ತ ಪರಾಕ್ರಮವೂ ಅವನು ಮಾಡಿದ್ದೆಲ್ಲವೂ ಅವನು ಕಟ್ಟಿಸಿದ ಪಟ್ಟಣಗಳೂ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ುಗಳ ವೃತಾಂತಗಳ ಪುಸ್ತಕದಲ್ಲಿ ಬರೆಯ ಲ್ಪಡಲಿಲ್ಲವೋ? ಆದರೆ ತನ್ನ ವೃದ್ದಾಪ್ಯದ ಕಾಲದಲ್ಲಿ ಅವನು ತನ್ನ ಕಾಲುಗಳ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್ವಸ್ಥ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ಸನು ತನ್ನ ಪಿತೃಗಳ ಸಂಗಡ ಮಲಗಿದನು; ತನ್ನ ತಂದೆಯಾದ ದಾವೀದನ ಪಟ್ಟಣದಲ್ಲಿ ತನ್ನ ಪಿತೃಗಳ ಸಂಗಡ ಹೂಣಿಡ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 ಬದ ಲಾಗಿ ಅವನ ಮಗನಾದ ಯೆಹೋಷಾಫಾಟನು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ಯೆಹೂದದ ಅರಸನಾದ ಆಸನ ಎರಡನೇ ವರುಷದಲ್ಲಿ ಯಾರೊಬ್ಬಾಮನ ಮಗನಾದ ನಾದಾಬನು ಇಸ್ರಾಯೇಲಿನ ಮೇಲೆ ಆಳಲು ಆರಂಭಿಸಿ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ಷ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ಅವನು ಕರ್ತನ ಸಮ್ಮುಖದಲ್ಲಿ ಕೆಟ್ಟದ್ದನ್ನು ಮಾಡಿ ಪಾಪಮಾಡಲು ಇಸ್ರಾಯೇಲ್ಯರನ್ನು ಪ್ರೇರೇಪಿಸಿದ ಅವನ ತಂದ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ದಲ್ಲಿಯೂ ಅವನ ಮಾರ್ಗದಲ್ಲಿಯೂ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ಸ್ಸಾಕಾರನ ಮನೆಯವನಾಗಿರುವ ಅಹೀಯನ ಮಗನಾದ ಬಾಷನು ಅವನಿಗೆ ವಿರೋಧವಾಗಿದ್ದು ಫಿಲಿಷ್ಟಿಯರಿಗೆ ಉಂಟ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ಬ್ಬೆತೋನಿನಲ್ಲಿ ಅವನನ್ನು ಹೊಡೆದುಬಿಟ್ಟನು. ಯಾಕಂದರೆ ನಾದಾಬನೂ ಸಮಸ್ತ ಇಸ್ರಾಯೇಲ್ಯರೂ ಗಿಬ್ಬೆತೋನಿಗೆ ಮುತ್ತ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ಕ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ಯೆಹೂದದ ಅರಸನಾದ ಆಸನ ಮೂರ ನೇ ವರುಷದಲ್ಲಿ ಬಾಷನು ನಾದಾಬನನ್ನು ಕೊಂದು ಹಾಕಿ ಅವನಿಗೆ ಬದಲಾಗಿ ಆ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ನು ಆಳುತ್ತಿರುವಾಗ ಏನಾಯಿತಂದರೆ, ಯಾರೊಬ್ಬಾಮನ ಮನೆಯನ್ನೆಲ್ಲಾ ಹೊಡೆದ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2026-10-21T10:25:21Z</dcterms:created>
  <dcterms:modified xsi:type="dcterms:W3CDTF">2026-10-21T10:25:21Z</dcterms:modified>
  <dc:title>1 ಅರಸುಗಳು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