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வின் சரீரம் வைக்கப்பட்டிருந்த இடத்திலே வெள்ளுடை தரித்தவர்களாய் இரண்டு தூதர்கள், தலைமாட்டில் ஒருவனும் கால்மாட்டில் ஒருவனுமாக, உட்கார்ந்திருக்கிறதைக் கண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வின் சரீரம் வைக்கப்பட்டிருந்த இடத்திலே வெள்ளுடை தரித்தவர்களாய் இரண்டு தூதர்கள், தலைமாட்டில் ஒருவனும் கால்மாட்டில் ஒருவனுமாக, உட்கார்ந்திருக்கிறதைக் கண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வளை நோக்கி: ஸ்திரீயே, ஏன் அழுகிறாய் என்றார்கள். அதற்கு அவள்: என் ஆண்டவரை எடுத்துக்கொண்டு போய்விட்டார்கள், அவரை வைத்த இடம் எனக்குத் தெரியவில்லை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வளை நோக்கி: ஸ்திரீயே, ஏன் அழுகிறாய் என்றார்கள். அதற்கு அவள்: என் ஆண்டவரை எடுத்துக்கொண்டு போய்விட்டார்கள், அவரை வைத்த இடம் எனக்குத் தெரியவில்லை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் நாள் காலையில், அதிக இருட்டோடே, மகதலேனா மரியாள் கல்லறையினிடத்திற்கு வந்து கல்லறையை அடைத்திருந்த கல் எடுத்துப்போட்டிருக்கக்கண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் நாள் காலையில், அதிக இருட்டோடே, மகதலேனா மரியாள் கல்லறையினிடத்திற்கு வந்து கல்லறையை அடைத்திருந்த கல் எடுத்துப்போட்டிருக்கக்கண்ட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ச் சொல்லிப் பின்னாகத் திரும்பி, இயேசு நிற்கிறதைக் கண்டாள்; ஆனாலும் அவரை இயேசு என்று அறியாதிருந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ச் சொல்லிப் பின்னாகத் திரும்பி, இயேசு நிற்கிறதைக் கண்டாள்; ஆனாலும் அவரை இயேசு என்று அறியாதிருந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அவள் ஓடி, சீமோன் பேதுருவினிடத்திலும் இயேசுவுக்கு அன்பாயிருந்த மற்றச் சீஷனிடத்திலும் போய்: கர்த்தரைக் கல்லறையிலிருந்து எடுத்துக்கொண்டு போய்விட்டார்கள், அவரை வைத்த இடம் எங்களுக்குத் தெரியவில்லை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அவள் ஓடி, சீமோன் பேதுருவினிடத்திலும் இயேசுவுக்கு அன்பாயிருந்த மற்றச் சீஷனிடத்திலும் போய்: கர்த்தரைக் கல்லறையிலிருந்து எடுத்துக்கொண்டு போய்விட்டார்கள், அவரை வைத்த இடம் எங்களுக்குத் தெரியவில்லை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ளைப் பார்த்து ஸ்திரீயே, ஏன் அழுகிறாய், யாரைத் தேடுகிறாய் என்றார். அவள், அவரைத் தோட்டக்காரனென்று எண்ணி: ஐயா, நீர் அவரை எடுத்துக்கொண்டுபோனதுண்டானால், அவரை வைத்த இடத்தை எனக்குச் சொல்லும், நான் போய் அவரை எடுத்துக்கொள்ளுவேன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ேதுருவும் மற்றச் சீஷனும் கல்லறையினிடத்திற்குப் போகும்படி புறப்பட்டு, இருவரும் ஒருமித்து ஓ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மரியாளே என்றார். அவள் திரும்பிப் பார்த்து; ரபூனி என்றாள்; அதற்குப் போதகரே என்று அர்த்தம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மரியாளே என்றார். அவள் திரும்பிப் பார்த்து; ரபூனி என்றாள்; அதற்குப் போதகரே என்று அர்த்தம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ைப்பார்க்கிலும் மற்றச் சீஷன் துரிதமாய் ஓடி, முந்திக் கல்லறையினிடத்தில் 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ைப்பார்க்கிலும் மற்றச் சீஷன் துரிதமாய் ஓடி, முந்திக் கல்லறையினிடத்தில் வ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ளை நோக்கி: என்னைத் தொடாதே, நான் இன்னும் என் பிதாவினிடத்திற்கு ஏறிப்போகவில்லை; நீ என் சகோதரரிடத்திற்குப் போய், நான் என் பிதாவினிடத்திற்கும் உங்கள் பிதாவினிடத்திற்கும், என் தேவனிடத்திற்கும் உங்கள் தேவனிடத்திற்கும் ஏறிப்போகிறேன் என்று அவர்களுக்குச் சொல்லு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ளே குனிந்துபார்த்து, சீலைகள் கிடக்கிறதைக் கண்டான்; ஆனாலும் அவன் உள்ளே போ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ள்ளே குனிந்துபார்த்து, சீலைகள் கிடக்கிறதைக் கண்டான்; ஆனாலும் அவன் உள்ளே போ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தலேனா மரியாள் போய், தான் கர்த்தரைக் கண்டதையும், அவர் தன்னுடனே சொன்னவகளையும் சீஷருக்கு அறிவி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தலேனா மரியாள் போய், தான் கர்த்தரைக் கண்டதையும், அவர் தன்னுடனே சொன்னவகளையும் சீஷருக்கு அறிவி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மோன் பேதுரு அவனுக்குப்பின்னே வந்து, கல்லறைக்குள்ளே பிரவேச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ரத்தின் முதல்நாளாகிய அன்றையத்தினம் சாயங்காலவேளையிலே சீஷர்கள் கூடியிருந்த இடத்தில், யூதர்களுக்குப் பயந்ததினால் கதவுகள் பூட்டியிருக்கையில்,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ரத்தின் முதல்நாளாகிய அன்றையத்தினம் சாயங்காலவேளையிலே சீஷர்கள் கூடியிருந்த இடத்தில், யூதர்களுக்குப் பயந்ததினால் கதவுகள் பூட்டியிருக்கையில்,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லைகள் கிடக்கிறதையும், அவருடைய தலையில் சுற்றியிருந்த சீலை மற்றச்சீலைகளுடனே வைத்திராமல் தனியே ஒரு இடத்திலே சுருட்டி வைத்திருக்கிறதையும் க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லைகள் கிடக்கிறதையும், அவருடைய தலையில் சுற்றியிருந்த சீலை மற்றச்சீலைகளுடனே வைத்திராமல் தனியே ஒரு இடத்திலே சுருட்டி வைத்திருக்கிறதையும் க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இப்படிச் சொல்லித் தம்முடைய கைகளையும் விலாவையும் அவர்களுக்குக் காண்பித்தார். சீஷர்கள் கர்த்தரைக்கண்டு சந்தோஷ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இப்படிச் சொல்லித் தம்முடைய கைகளையும் விலாவையும் அவர்களுக்குக் காண்பித்தார். சீஷர்கள் கர்த்தரைக்கண்டு சந்தோஷப்ப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ந்திக் கல்லறையினிடத்திற்கு வந்த மற்றச் சீஷனும் அப்பொழுது உள்ளே பிரவேசித்து, கண்டு விசுவாச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ந்திக் கல்லறையினிடத்திற்கு வந்த மற்றச் சீஷனும் அப்பொழுது உள்ளே பிரவேசித்து, கண்டு விசுவாச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உங்களுக்குச் சமாதானமுண்டாவதாக; பிதா என்னை அனுப்பினதுபோல நானும் உங்களை அனுப்புகிறேன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உங்களுக்குச் சமாதானமுண்டாவதாக; பிதா என்னை அனுப்பினதுபோல நானும் உங்களை அனுப்புகிறேன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ரித்தோரிலிருந்து எழுந்திருக்கவேண்டும் என்கிற வேதவாக்கியத்தை அவர்கள் இன்னும் அறியா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மேல் ஊதி பரிசுத்த ஆவியைப் பெற்றுக்கொள்ளுங்கள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ந்தச் சீஷர்கள் தங்களுடைய இடத்திற்குத் திரும்பிப்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ியாள் கல்லறையினருகே வெளியே நின்று அழுதுகொண்டிருந்தாள்; அப்படி அழுதுகொண்டிருக்கையில் அவள் குனிந்து கல்லறைக்குள்ளே பார்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ியாள் கல்லறையினருகே வெளியே நின்று அழுதுகொண்டிருந்தாள்; அப்படி அழுதுகொண்டிருக்கையில் அவள் குனிந்து கல்லறைக்குள்ளே பார்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ர்களுடைய பாவங்களை மன்னிக்கிறீர்களோ அவைகள் அவர்களுக்கு மன்னிக்கப்படும், எவர்களுடைய பாவங்களை மன்னியாதிருக்கிறீர்களோ அவைகள் அவர்களுக்கு மன்னிக்கப்படாதிருக்க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ர்களுடைய பாவங்களை மன்னிக்கிறீர்களோ அவைகள் அவர்களுக்கு மன்னிக்கப்படும், எவர்களுடைய பாவங்களை மன்னியாதிருக்கிறீர்களோ அவைகள் அவர்களுக்கு மன்னிக்கப்படாதிருக்க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யேசு வந்திருந்தபோது பன்னிருவரில் ஒருவனாகிய திதிமு என்னப்பட்ட தோமா என்பவன் அவர்களுடனேகூட இரு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ச் சீஷர்கள்: கர்த்தரைக் கண்டோம் என்று அவனுடனே சொன்னார்கள். அதற்கு அவன் அவருடைய கைகளில் ஆணிகளினாலுண்டான காயத்தை நான் கண்டு, அந்தக் காயத்திலே என் விரலையிட்டு, என் கையை அவருடைய விலாவிலே போட்டாலொழிய விசுவாசிக்கமாட்ட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படியும் எட்டுநாளைக்குப்பின்பு அவருடைய சீஷர்கள் வீட்டுக்குள்ளே இருந்தார்கள்; தோமாவும் அவர்களுடனேகூட இருந்தான்; கதவுகள் பூட்டப்பட்டிருந்தது. அப்பொழுது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படியும் எட்டுநாளைக்குப்பின்பு அவருடைய சீஷர்கள் வீட்டுக்குள்ளே இருந்தார்கள்; தோமாவும் அவர்களுடனேகூட இருந்தான்; கதவுகள் பூட்டப்பட்டிருந்தது. அப்பொழுது இயேசு வந்து நடுவே நின்று: உங்களுக்குச் சமாதானம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 தோமாவை நோக்கி: நீ உன் விரலை இங்கே நீட்டி, என் கைகளைப் பார், உன் கையை நீட்டி, என் விலாவிலே போடு, அவிசுவாசியாயிராமல் விசுவாசியாயிரு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 தோமாவை நோக்கி: நீ உன் விரலை இங்கே நீட்டி, என் கைகளைப் பார், உன் கையை நீட்டி, என் விலாவிலே போடு, அவிசுவாசியாயிராமல் விசுவாசியாயிரு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ோமா அவருக்குப் பிரதியுத்தரமாக என் ஆண்டவரே! என் தேவனே!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: தோமாவே, நீ என்னைக் கண்டதினாலே விசுவாசித்தாய், காணாதிருந்தும் விசுவாசிக்கிறவர்கள் பாக்கியவான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: தோமாவே, நீ என்னைக் கண்டதினாலே விசுவாசித்தாய், காணாதிருந்தும் விசுவாசிக்கிறவர்கள் பாக்கியவான்க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ஸ்தகத்தில் எழுதியிராத வேறு அநேக அற்புதங்களையும் இயேசு தமது சீஷருக்கு முன்பாகச் செய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ேவனுடைய குமாரனாகிய கிறிஸ்து என்று நீங்கள் விசுவாசிக்கும்படியாகவும், விசுவாசித்து அவருடைய நாமத்தினாலே நித்தியஜீவனை அடையும்படியாகவும், இவைகள் எழுதப்பட்ட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ேவனுடைய குமாரனாகிய கிறிஸ்து என்று நீங்கள் விசுவாசிக்கும்படியாகவும், விசுவாசித்து அவருடைய நாமத்தினாலே நித்தியஜீவனை அடையும்படியாகவும், இவைகள் எழுதப்பட்ட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રિયમે બે દૂતોને સફેદ વસ્ત્રોમાં જોયા. તેઓ જ્યાં ઈસુનો દેહ હતો ત્યાં બેઠા હતા. એક દૂત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ું માથું હતું ત્યાં બેઠો હતો, અને બીજો દૂત જ્યાં ઈસુના પગ હતા ત્યાં બેઠ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ૂતોએ મરિયમને પૂછયું, “બાઈ, તું શા માટે રડે છે?”મરિયમે કહ્યું, “કેટલાક લોકો મારા પ્રભુના શરી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ગયા. મને ખબર નથી કે તેઓએ તેને ક્યાં મૂક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ઠવાડિયાના પ્રથમ દિવસે વહેલી સવારે મરિયમ મગ્દલાની કબર પાસે ગઈ જ્યાં ઈસુનું શબ હતું ત્યાં હ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ધારું હતું. મરિયમે જોયું કે જે મોટો પથ્થર પ્રવેશદ્વાર પર ઢાંકેલો હતો તે દૂર ખસેડ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મરિયમે આ કહ્યું, તેણે પછવાડે ફરીને જોયું તો ત્યાં ઈસુને ઊભેલો દીઠો. પણ તે જાણતી ન્હોત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ઈસુ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મરિયમ સિમોન પિતર તથા બીજા શિષ્ય પાસે દોડી ગઈ. (જે એક કે જેને ઈસુ ચાહતો હતો.) મરિયમ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ેઓ કબરમાંથી પ્રભુને લઈ ગયા છે. અમને ખબર નથી તેઓએ તેને ક્યાં મૂક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એ તેને પૂછયું, “બાઈ, તું શા માટે રડે છે? તું કોને શોધે છે?”મરિયમે ધાર્યુ કે આ માણસ બગીચ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ળજી રાખનાર હતો. તેથી મરિયમે તેને કહ્યું, “સાહેબ, જો તેં તેને અહીંથી ઉઠાવી લીધો હોય, તો તે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ં મૂક્યો છે તે મને કહે. હું જઈશ અને તેને લઈ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પિતર અને બીજો શિષ્ય બહાર ગયો અને કબર તરફ જવાનું શરુ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એ તેને કહ્યું, “મરિયમ.”મરિયમ ઈસુ તરફ ફરી અને તેને હિબ્રું ભાષામાં કહ્યું, “રાબ્બોની” (આ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થ “ગુરુંજી.”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બંને દોડતા હતા, પરંતુ બીજો શિષ્ય પિતર કરતાં વધારે ઝડપથી દોડતો હતો તેથી બીજો શિષ્ય કબર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ો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એ તેને કહ્યું, “મને પકડીશ નહિ. હજુ સુધી હું પિતા પાસે ગયો નથી. પરંતુ મારા ભાઈઓ (શિષ્યો)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 અને તેઓને આ વાત કહે. ‘હું મારા અને તમારા પિતા પાસે પાછો જાઉ છું. હું મારા અને તમારા દેવ પાસ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ઉ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શિષ્યએ નીચા નમીને અંદર જોયું. તેણે ત્યાં શણનાં લૂગડાંના ટૂકડાઓ ત્યાં પડેલા જોયા. પણ તે 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રિયમ મગ્દલાની શિષ્યો પાસે ગઈ અને તેઓને કહ્યું, “મેં પ્રભુને જોયો!” અને તેણે તેઓને ઈસુએ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 તે બધ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તેની પાછળ સિમોન પિતર પણ આવ્યો. પિતર કબરમાં ગયો. તેણે પણ શણનાં લૂગડાંના ટૂકડાઓ ત્યાં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ઠવાડિયાના પહેલા દિવસે તે સાંજે બધા શિષ્યો ભેગા થયા હતા. બારણાંઓને તાળા હતાં, કારણ ક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થી ડરતાં હતા. પછી ઈસુ તેઓની વચ્ચે આવ્યો અને ઊભો રહ્યો ઈસુએ કહ્યું, “તમને શાંતિ થા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ઈસુના માથાની આજુબાજુ વીંટાળેલું લૂગડું પણ જોયું. તે લૂગડાંની ગળી વાળેલી હતી અને શણ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ુકડાઓથી જુદી જગ્યાએ તે મૂક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મ કહ્યાં પછી ઈસુએ શિષ્યોને તેના હાથ અને તેની કૂખ બતાવી. જ્યારે તેઓએ પ્રભુને જોયો ત્યારે ખૂબ ખુ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બીજો શિષ્ય અંદર ગયો. આ તે શિષ્ય હતો જે કબર પાસે પહેલો પહોંચ્યો હતો. જ્યારે તેણે શું બન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તે જોયું ત્યારે તેણે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ઈસુએ ફરીથી કહ્યું, “તમને શાંતિ થાઓ!” પિતાએ મને મોકલ્યો છે. તે જ રીતે હવે, હું તમને મોક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આ શિષ્યો હજુ પણ શાસ્ત્રલેખ સમજતા નહોતા કે ઈસુએ મૃત્યુમાંથી ઊઠવું જોઈએ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મ કહ્યાં પછી તેણે શિષ્યો પર શ્વાસ નાખ્યો. ઈસુએ કહ્યું, “પવિત્ર આત્મા પામ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શિષ્યો ઘેર પાછા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મરિયમ કબરની બહારની બાજુ ઊભી રહીને રડતી હતી. જ્યારે તે રડતી હતી, તેણે નીચા નમીને કબરની અંદ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નજર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ો તમે લોકોના પાપોને માફ કરશો, તો પછી તેઓનાં પાપોની માફી મળશે. જો તમે લોકોનાં પાપોને માફ નહિ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, પછી તેઓનાં પાપ માફ થ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થોમા (દીદુમસ કહેવાતો) જ્યારે ઈસુ આવ્યો ત્યારે બીજાઓની સાથે તે નહોતો. થોમા તે બારમાંનો એ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ીજા શિષ્યોએ થોમાને કહ્યું, “અમે પ્રભુને જોયો છે.” થોમાએ ઉત્તર આપ્યો, “જ્યા સુધી હું તે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ીલાંના ઘા ના જોઉં ત્યાં સુધી હું વિશ્વાસ કરીશ નહિ. તેના હાથોના ઘા જોયા વિના તથા મારી આંગળી ખીલા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માં મૂક્યા વિના તથા તેની કૂખમાં મારો હાથ મૂક્યા વિના હું વિશ્વાસ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ક અઠવાડિયા પછી ફરીથી શિષ્યો ઘરમાં હતા. થોમા તેઓની સાથે હતો. બારણાંઓને તાળાં હતાં. પરંતુ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અને તેઓની વચ્ચે આવીને ઊભો. ઈસુએ કહ્યું, “તમને શાંતિ થા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ઈસુએ થોમાને કહ્યું, “તારી આંગળી અહીં મૂક. મારા હાથો તરફ જો. તારો હાથ અહીં મારી કૂખમાં મૂ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ંકા કરવાનું બંધ કરી વિશ્વાસ કરવાનું શરું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થોમાએ ઈસુને કહ્યું, “મારા પ્રભુ અને મારા દેવ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સુએ થોમાને કહ્યું, “તેં વિશ્વાસ કર્યો કારણ કે તેં મને જોયો. જે લોકો મને જોયા વિના વિશ્વાસ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ઓને ધન્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એ બીજા ઘણા ચમત્કારો કર્યા જે તેના શિષ્યોએ જોયા. આ ચમત્કારો આ પુસ્તકમાં લખેલ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છતાં આ વાતો લખી છે તેથી તમે વિશ્વાસ કરો કે ઈસુ જ ખ્રિસ્ત છે, દેવનો દીકરો છે. પછી,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થી, તેના નામ દ્વારા તમે જીવન પ્રાપ્ત કર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2026-10-21T01:59:44Z</dcterms:created>
  <dcterms:modified xsi:type="dcterms:W3CDTF">2026-10-21T01:59:44Z</dcterms:modified>
  <dc:title>યોહાન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