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 எகிப்தின் நடுவிலே எகிப்தின் ராஜாவாகிய பார்வோனுக்கும், அவன் தேசம் அனைத்திற்கும் செய்த அவருடைய அடையாளங்களையும், அவருடைய கிரியைகளையு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இவ்விடத்திற்கு வருமளவும் அவர் உங்களுக்கு வனாந்தரத்தில் செய்ததை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செய்த மகத்துவமான கிரியைகளையெல்லாம் உங்கள் கண்கள் அல்லவோ கண்ட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தந்தரிக்கப்போகிற தேசமோ, மலைகளும் பள்ளத்தாக்குகளுமுள்ள தேசம்; அது வானத்தின் மழைத் தண்ணீரைக் குடிக்கும் தேச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ருகஜீவன்களுக்காக உன் வெளிகளிலே புல் முளைக்கும்படி செய்வேன், நீ சாப்பிட்டுத் திர்ப்தியடைவாய் என்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இருதயம் வஞ்சிக்கப்படாமலும், நீங்கள் வழிவிலகி அந்நிய தேவர்களைச் சேவித்து அவர்களை நமஸ்கரியாமலும் இருக்கும்படி எச்சரிக்கையாயிருங்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இருதயம் வஞ்சிக்கப்படாமலும், நீங்கள் வழிவிலகி அந்நிய தேவர்களைச் சேவித்து அவர்களை நமஸ்கரியாமலும் இருக்கும்படி எச்சரிக்கையாயிருங்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களை உங்கள் பிள்ளைகளுக்கு உபதேசித்து, நீங்கள் வீட்டில் உட்கார்ந்திருக்கிறபோதும், வழியிலே நடக்கிற போதும், படுத்துக்கொள்ளுகிறபோதும், எழுந்திருக்கிறபோதும் அவைகளைக் குறித்துப் பேசுவீர்களா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தோ, இன்று நான் உங்களுக்கு முன்பாக ஆசீர்வாதத்தையும் சாபத்தையும் வைக்கி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ன்று நான் உங்களுக்குக் கற்பிக்கிற உங்கள் தேவனாகிய கர்த்தரின் கற்பனைகளுக்குக் கீழ்ப்படிந்தீர்களானால் ஆசீர்வாதமு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ன்று நான் உங்களுக்குக் கற்பிக்கிற உங்கள் தேவனாகிய கர்த்தரின் கற்பனைகளுக்குக் கீழ்ப்படிந்தீர்களானால் ஆசீர்வாதமு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கையால் உங்களுக்கு இன்று நான் ஏற்படுத்துகிற சகல கட்டளைகளையும், நியாயங்களையும் கைக்கொண்டு நடக்கக்கட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77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ద్వితీయోపదేశకాండము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కాబట్టి నీవు నీ దేవుడైన యెహోవాను ప్రేమించి ఆయన విధించినవాటిని అనుసరించి ఆయన కట్టడలను విధు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జ్ఞలను ఎల్లప్పుడు గై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 దేవుడైన యెహోవా చేసిన శిక్షను ఆయన మహి మను ఆయన బాహుబలమును ఆయన చాపిన 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ఐగుప్తులో ఐగుప్తు రాజైన ఫరోకును అతని సమస్త దేశమునకును ఆయనచేసిన సూచక క్రియలను కార్య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ఆయన ఐగుప్తుదండు నకును దాని గుఱ్ఱములకును రథములకును చేసిన దానిని, వారు మిమ్మును తరుముచుండగా ఆ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ఱ్ఱసముద్ర జల మును వారిమీద ప్రవహింపజేసిన దా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యెహోవా నేటివరకు వారిని నశింపజేసినరీతిని, మీరు ఈ స్థలమునకు వచ్చువరకు ఎడారిలో మీకొరకు చేసిన దా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రూబే నీయుడైన ఏలీయాబు కుమారులైన దాతాను అబీరాము లకు చేసిన పనిని, భూమి నోరు తెరచి వారిని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డ్లను గుడారములను వారియొద్ద నున్న సమస్త జీవరాసు లను ఇశ్రాయేలీయులందరి మధ్యను మింగివేసిన రీ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డకయు ఎరుగకయునున్న మీ కుమారులతో నేను మాటలాడుట లేదని నేడు తెలిసికొ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యెహోవా చేసిన ఆ గొప్ప కార్యమంతయు మీ కన్నులే చూచినవి 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మీరు బలముగలిగి స్వాధీనపరచుకొనుటకై నది దాటి వెళ్లుచున్న ఆ దేశమందు ప్రవేశించి దాని స్వాధీ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చుకొనునట్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యెహోవా వారికిని వారి సంతాన మునకును దయచేసెదనని మీ పితరులతో ప్రమాణము చేసిన దేశమున, అనగా పా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నెలు ప్రవహించు దేశమున మీరు దీర్ఘాయుష్మంతులగునట్లును నేను ఈ దిన మున మీకాజ్ఞాపించు ఆజ్ఞలనన్ని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 గై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మీరు స్వాధీనపరచుకొనబోవు దేశము మీరు బయలు దేరి వచ్చిన ఐగుప్తుదేశము వంటిది కాదు. అక్కడ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త్తనములు విత్తి కూరతోటకు నీరు కట్టినట్లు నీ కాళ్లతో నీ చేలకు నీరు కట్టితి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మీరు నది దాటి స్వాధీన పరచుకొనుటకు వెళ్లుచున్న దేశము కొండలు లోయలు గల దేశ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అది ఆకాశవర్షజలము త్రాగును. అది నీ దేవుడైన యెహోవా లక్ష్యపెట్టు దేశము. నీ దేవు డైన యెహోవా కన్ను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త్సరాది మొదలుకొని సంవత్సరాంతమువరకు ఎల్లప్పుడు దానిమీద ఉం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కాబట్టి మీ పూర్ణహృదయముతోను మీ పూర్ణాత్మ తోను మీ దేవుడైన యెహోవాను ప్రేమించి ఆయనను సేవింపవలె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డు నేను మీకిచ్చు ఆజ్ఞలను మీరు జాగ్రత్తగా విని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మీ దేశమునకు వర్షము, అనగా తొలకరివానను కడవరివానను దాని దాని కాలమున కురి పించెదను. అందువలన నీవు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ధాన్యమును నీ ద్రాక్షా రసమును నీ నూనెను కూర్చుకొందు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మరియు నీవు తిని తృప్తిపొందునట్లు నీ పశువులకొరకు నీ చేలయందు గడ్డి మొలిపిం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మీ హృదయము మాయలలో చిక్కి త్రోవవిడిచి యితర దేవతలను పూజించి వాటికి నమస్కరింపకుండ మీరు జాగ్రత్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డు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లేని యెడల యెహోవా మీమీద కోపపడి ఆకాశమును మూసివేయును; అప్పుడు వాన కురియదు, భూమిపండదు,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కిచ్చుచున్న ఆ మంచి దేశమున ఉండ కుండ మీరు శీఘ్రముగా నశించె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కాబట్టి మీరు ఈ నామాటలను మీ హృదయములోను మీ మనస్సులోను ఉంచుకొని వాటిని మీ చేతులమీద సూచనలుగా క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వలెను. అవి మీ కన్నులనడుమ బాసికములుగా ఉం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నీవు నీ యింట కూర్చుండునప్పుడు త్రోవను నడుచునప్పుడు పండుకొనునప్పుడు లేచునప్పుడు వాటిని గూ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టలాడుచు వాటిని మీ పిల్లలకు నేర్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నీ యింటి ద్వారబంధములమీదను నీ గవు నులమీదను వాటిని వ్రా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ఆలాగు చేసిన యెడల యెహోవా మీ పితరులకిచ్చెదనని ప్రమాణము చేసిన దేశమున మీ దినములును మీ సంతతి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 లును భూమికి పైగా ఆకాశము నిలుచునంతకాలము విస్త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మీరు మీ దేవుడైన యెహోవాను ప్రేమించి, ఆయన మార్గములన్నిటిలోను నడుచుచు, ఆయనను హత్తుకొని, 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వలెనని నేను మికాజ్ఞా పించు ఈ ఆజ్ఞలన్నిటిని అనుసరించి జాగ్రత్తగా నడుచు 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అప్పుడు యెహోవా మీ యెదుటనుండి ఈ సమస్త జనములను వెళ్లగొట్టును; మీరు మీకంటె బలిష్ఠు లైన గొప్ప జన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లను స్వాధీనపరచు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మీరు అడుగుపెట్టు ప్రతి స్థలము మీది అగును; అరణ్యము మొదలుకొని లెబానోనువరకును యూఫ్రటీసు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లుకొని పడమటి సముద్రమువరకును మీ సరిహద్దు వ్యా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ఏ మనుష్యుడును మీ యెదుట నిలువడు. తాను మీతో చెప్పినట్లు మీ దేవుడైన యెహోవా మీరు అడుగుపె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తటిమీద మీ బెదురు మీభయము పు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చూడుడి; నేడు నేను మీ యెదుట దీవెనను శాపమును పెట్టు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నేడు నేను మీకాజ్ఞాపించు మీ దేవుడైన యెహోవా ఆజ్ఞలను మీరు వినినయెడల దీవెనయు, మీరు మీ దేవు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ఆజ్ఞలను వి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నేడు నేను మికాజ్ఞాపించు మార్గమును విడిచి మీరెరుగని యితర దేవతలను అనుస రించిన యెడల శాపమును 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కాబట్టి నీవు స్వాధీనపరచుకొనబోవు దేశమున నీ దేవుడైన యెహోవా నిన్ను చేర్చిన తరువాత గెరిజీ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మీద ఆ దీవెన వచనమును, ఏబాలుకొండ మీద ఆ శాపవచనమును ప్రకటిం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అవి యొర్దాను అవతల సూర్యుడు అస్తమించు మార్గము వెనుక మోరేలోని సింధూరవృక్షములకు దాపున గిల్గాలు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దురుగానున్న అరాబాలో నివసించు కనానీయుల దేశమందున్నవి 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మీరు చేరి మీ దేవుడైన యెహోవా మీకిచ్చు చున్న దేశమును స్వాధీన పరచుకొనుటకు ఈ యొర్దా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టబోవుచున్నారు. మీరు దాని స్వాధీనపరచుకొని దానిలో నివసించె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అప్పుడు నేడు నేను మీకు నియమించుచున్న కట్టడలన్నిటిని విధులన్నిటిని మీరు అనుసరించి గై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1]]></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2026-10-21T02:58:29Z</dcterms:created>
  <dcterms:modified xsi:type="dcterms:W3CDTF">2026-10-21T02:58:29Z</dcterms:modified>
  <dc:title>ద్వితీయోపదేశకాండము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