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வியாயிராததினால் எனக்குப் பிரயோஜனமென்ன? பலன் என்ன? என்று சொன்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ம் உம்மோடே இருக்கிற உம்முடைய சிநேகிதருக்கும் நான் பிரதியுத்தரம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வானத்தை அண்ணாந்து பார்த்து, உம்மைப்பார்க்கிலும் உயரமாயிருக்கிற ஆகாயமண்டலங்களைக் கண்ணோ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ீதிமானாயிருந்தால், அதினாலே அவருக்கு என்ன கிடைக்கும் அல்லது அவர் தம்முடைய கையில் என்ன லாபத்தைப் பெறுவ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உண்டாக்கினவரும், இரவிலும் கீதம்பாட அருள்செய்கிறவருமாகிய என் சிருஷ்டிகர்த்தாவாகிய தேவன் எங்கே என்று கேட்பவன் ஒருவன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உண்டாக்கினவரும், இரவிலும் கீதம்பாட அருள்செய்கிறவருமாகிய என் சிருஷ்டிகர்த்தாவாகிய தேவன் எங்கே என்று கேட்பவன் ஒருவன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பொல்லாதவர்களின் பெருமையினிமித்தம் கூப்பிடுகிறார்கள்; அவரே மறுஉத்தரவு கொடுக்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 அவருடைய கோபமானது நியாயத்தை முற்றிலும் விசாரியாது; அவர் இன்னும் ஒன்றையும் குறையற்றவிதமாய்த் தீர்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யோபு வீணாய்த் தம்முடைய வாயைத் திறந்து, அறிவில்லாமல் வார்த்தைகளை மிகுதியாய் வசனிக்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ఎలీహు ఈలాగు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పాపము చేసినయెడల నాకు కలిగిన లాభము కన్న నా నీతివలన నాకు కలిగిన లాభమేమి అది నీకు ప్రయోజన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నీవు చెప్పుచున్నావ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దే న్యాయమని నీకు తోచినదా? దేవుని నీతికన్న నీ నీతి యెక్కువని నీవనుకొను చున్నా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తోను నీతో కూడనున్న నీ సహవాసులతోను నేను వాదమా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కాశమువైపు నిదానించి చూడుము నీ కన్న ఉన్నతమైన ఆకాశ విశాలములవైపు చ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పాపముచేసినను ఆయనకు నీవేమైన చేసితివా? నీ అతిక్రమములు విస్తరించినను ఆయనకు నీవేమైన చేస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ీతిమంతుడవైనను ఆయనకు నీవేమైన ఇచ్చు చున్నావా?ఆయన నీచేత ఏమైనను తీసికొ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ంటి మనుష్యునికే నీ చెడుతనపు ఫలము చెందును నరులకే నీ నీతి ఫలము చె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నేకులు బలాత్కారము చేయుటవలన జనులు కేకలు వేయుదురు బలవంతుల భుజబలమునకు భయపడి సహాయముకొరకై కే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రాత్రియందు కీర్తనలు పాడుటకు ప్రేరే ప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జంతువులకంటె మనకు ఎక్కువ బుద్ధినేర్పుచు ఆకాశపక్షులకంటె మనకు ఎక్కువ జ్ఞానము కలుగ జేయుచ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ృజించిన దేవుడు ఎక్కడ నున్నాడని అను కొనువారెవరును ల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గా వారు దుష్టులైన మనుష్యుల గర్వమునుబట్టి మొఱ్ఱపెట్టుదురు గాని ఆయన ప్రత్యుత్తర మిచ్చ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ిశ్చయముగా దేవుడు నిరర్థకమైన మాటలు చెవిని బెట్టడు సర్వశక్తుడు వాటిని లక్ష్యపె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ను చూడలేనని నీవు చెప్పినను వ్యాజ్యెము ఆయనయెదుటనే యున్నది, ఆయన నిమిత్తము నీవు కనిపెట్ట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కోపముతో దండింపక పోయినందునను నిశ్చయముగా దురహంకారమును ఆయన గుర్తింపక పోయినందు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ర్హేతుకముగా యోబు మాటలాడి యున్నాడు తెలివిలేకయే మాటలను విస్తరింపజ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2026-10-20T04:39:53Z</dcterms:created>
  <dcterms:modified xsi:type="dcterms:W3CDTF">2026-10-20T04:39:53Z</dcterms:modified>
  <dc:title>యోబు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