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ர்த்தை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ங்கிடும் எனக்கு இர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டும் என் வாழ்வை மா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எல்லாம்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அற்புதங்கள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உம்மை விசுவா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தேவ மகிமை காண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எல்லாம்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அற்புதங்கள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ாவீதின் குமார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என் வாழ்க்கை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என் கண்கள் திறக்க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ங்கிடும் எனக்கு இர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ந்த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ங்கிடும் எனக்கு இர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ிடும் கண்கள் திற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கூடாதது ஒன்ற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2026-09-08T15:37:55Z</dcterms:created>
  <dcterms:modified xsi:type="dcterms:W3CDTF">2026-09-08T15:37:55Z</dcterms:modified>
  <dc:title>துதிப் பாடல்கள் : 530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