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வார்த்தை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க்கை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ிடும் எனக்கு இர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்றிடும் என் வாழ்வை மாற்ற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ல்லாம்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அற்புதங்கள் நட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உம்மை விசுவாசி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தேவ மகிமை காண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ல்லாம்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அற்புதங்கள் நட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தாவீதின் குமார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ன் வாழ்க்கை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ன் கண்கள் திறக்க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ிடும் எனக்கு இர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வந்தால்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க்கை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ிடும் எனக்கு இர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ந்திடும் கண்கள் திற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சர்வ வ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் கூடாதது ஒன்றும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2026-07-25T11:41:45Z</dcterms:created>
  <dcterms:modified xsi:type="dcterms:W3CDTF">2026-07-25T11:41:45Z</dcterms:modified>
  <dc:title>துதிப் பாடல்கள் : 530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