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டும் என் வாழ்வை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ல்லாம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அற்புதங்கள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உம்மை விசுவா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தேவ மகிமை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ல்லாம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அற்புதங்கள் நட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ாவீதின் குமார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த்தாலே என் கண்கள் திற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ந்த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ங்கிடும் எனக்கு இர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ிடும் கண்கள் திற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கூடாதது ஒன்ற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2026-07-25T11:41:45Z</dcterms:created>
  <dcterms:modified xsi:type="dcterms:W3CDTF">2026-07-25T11:41:45Z</dcterms:modified>
  <dc:title>துதிப் பாடல்கள் : 530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