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presProps" Target="presProps.xml"/>
  <Relationship Id="rId59" Type="http://schemas.openxmlformats.org/officeDocument/2006/relationships/viewProps" Target="viewProps.xml"/>
  <Relationship Id="rId6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மோசின் குமாரனாகிய ஏசாயா, யூதாவின் ராஜாக்களாகிய உசியா, யோதாம், ஆகாஸ், எசேக்கியா என்பவர்களின் நாட்களில், யூதாவையும் எருசலேமையும் குறித்துக் கண்ட தரிசன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மோசின் குமாரனாகிய ஏசாயா, யூதாவின் ராஜாக்களாகிய உசியா, யோதாம், ஆகாஸ், எசேக்கியா என்பவர்களின் நாட்களில், யூதாவையும் எருசலேமையும் குறித்துக் கண்ட தரிசன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ானங்களே, கேளுங்கள்; பூமியே, செவிகொடு; கர்த்தர் பேசுகிறார்; நான் பிள்ளைகளை வளர்த்து ஆதரித்தேன்; அவர்களோ எனக்கு விரோதமாய்க் கலகம்பண்ணின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ானங்களே, கேளுங்கள்; பூமியே, செவிகொடு; கர்த்தர் பேசுகிறார்; நான் பிள்ளைகளை வளர்த்து ஆதரித்தேன்; அவர்களோ எனக்கு விரோதமாய்க் கலகம்பண்ணின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ாடு தன் எஜமானையும், கழுதை தன் ஆண்டவனின் முன்னணையையும் அறியும்; இஸ்ரவேலோ அறிவில்லாமலும் என் ஜனம் உணர்வில்லாமலும் இருக்கிறது என்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ாடு தன் எஜமானையும், கழுதை தன் ஆண்டவனின் முன்னணையையும் அறியும்; இஸ்ரவேலோ அறிவில்லாமலும் என் ஜனம் உணர்வில்லாமலும் இருக்கிறது என்கி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ஐயோ, பாவமுள்ள ஜாதியும் அக்கிரமத்தால் பாரஞ்சுமந்த ஜனமும், பொல்லாதவர்களின் சந்ததியும், கேடு உண்டாக்குகிற புத்திரருமாயிருக்கிறார்கள்; கர்த்தரை விட்டு, இஸ்ரவேலின் பரிசுத்தருக்குக் கோபமுண்டாக்கி, பின்வாங்கிப்போன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ஐயோ, பாவமுள்ள ஜாதியும் அக்கிரமத்தால் பாரஞ்சுமந்த ஜனமும், பொல்லாதவர்களின் சந்ததியும், கேடு உண்டாக்குகிற புத்திரருமாயிருக்கிறார்கள்; கர்த்தரை விட்டு, இஸ்ரவேலின் பரிசுத்தருக்குக் கோபமுண்டாக்கி, பின்வாங்கிப்போன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ன்னும் நீங்கள் ஏன் அடிக்கப்படவேண்டும்? அதிகமாய் விலகிப்போகிறீர்களே; தலையெல்லாம் வியாதியும், இருதயமெல்லாம் பலட்சயமுமாய் இருக்கிற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ன்னும் நீங்கள் ஏன் அடிக்கப்படவேண்டும்? அதிகமாய் விலகிப்போகிறீர்களே; தலையெல்லாம் வியாதியும், இருதயமெல்லாம் பலட்சயமுமாய் இருக்கிற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ள்ளங்கால் தொடங்கி உச்சந்தலைமட்டும் அதிலே சுகமில்லை; அது காயமும் வீக்கமும், நொதிக்கிற இரணமுமுள்ளது; அது சீழ் பிதுக்கப்படாமலும், கட்டப்படாமலும், எண்ணெயினால் ஆற்றப்படாமலும் இருக்கிற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ள்ளங்கால் தொடங்கி உச்சந்தலைமட்டும் அதிலே சுகமில்லை; அது காயமும் வீக்கமும், நொதிக்கிற இரணமுமுள்ளது; அது சீழ் பிதுக்கப்படாமலும், கட்டப்படாமலும், எண்ணெயினால் ஆற்றப்படாமலும் இருக்கிற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ங்கள் தேசம் பாழாயிருக்கிறது; உங்கள் பட்டணங்கள் அக்கினியினால் சுட்டெரிக்கப்பட்டது; உங்கள் நாட்டை அந்நியர் உங்கள் கண்களுக்கு முன்பாகப் பட்சிக்கிறார்கள்; அது அந்நியரால் கவிழ்க்கப்பட்ட பாழ்ந்தேசம் போல் இருக்கிற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ங்கள் தேசம் பாழாயிருக்கிறது; உங்கள் பட்டணங்கள் அக்கினியினால் சுட்டெரிக்கப்பட்டது; உங்கள் நாட்டை அந்நியர் உங்கள் கண்களுக்கு முன்பாகப் பட்சிக்கிறார்கள்; அது அந்நியரால் கவிழ்க்கப்பட்ட பாழ்ந்தேசம் போல் இருக்கிற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ீயோன் குமாரத்தி திராட்சத்தோட்டத்தில் உள்ள ஒரு குச்சுபோலவும் வெள்ளரித்தோட்டத்திலுள்ள ஒரு குடிசைபோலவும், முற்றிக்கை போடப்பட்ட ஒரு பட்டணம் போலவும் மீந்திருக்கிறா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ீயோன் குமாரத்தி திராட்சத்தோட்டத்தில் உள்ள ஒரு குச்சுபோலவும் வெள்ளரித்தோட்டத்திலுள்ள ஒரு குடிசைபோலவும், முற்றிக்கை போடப்பட்ட ஒரு பட்டணம் போலவும் மீந்திருக்கிறா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ேனைகளின் கர்த்தர் நமக்குக் கொஞ்சம் மீதியை வைக்காதிருந்தாரானால், நாம் சோதோமைப்போலாகி, கொமோராவுக்கு ஒத்திருப்போ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ேனைகளின் கர்த்தர் நமக்குக் கொஞ்சம் மீதியை வைக்காதிருந்தாரானால், நாம் சோதோமைப்போலாகி, கொமோராவுக்கு ஒத்திருப்போ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ோதோமின் அதிபதிகளே, கர்த்தருடைய வார்த்தையைக் கேளுங்கள்; கொமோராவின் ஜனமே, நமது தேவனுடைய வேதத்துக்குச் செவிகொடுங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ோதோமின் அதிபதிகளே, கர்த்தருடைய வார்த்தையைக் கேளுங்கள்; கொமோராவின் ஜனமே, நமது தேவனுடைய வேதத்துக்குச் செவிகொடுங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ங்கள் பலிகளின் திரள் எனக்கு என்னத்துக்கு என்று கர்த்தர் சொல்லுகிறார்; ஆட்டுக்கடாக்களின் தகனபலிகளும், கொழுத்த மிருகங்களின் நிணமும் எனக்கு அரோசிகமாயிருக்கிறது; காளைகள், ஆட்டுக்குட்டிகள், கடாக்களின் இரத்தத்தின்மேல் எனக்குப் பிரியமில்லை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ங்கள் பலிகளின் திரள் எனக்கு என்னத்துக்கு என்று கர்த்தர் சொல்லுகிறார்; ஆட்டுக்கடாக்களின் தகனபலிகளும், கொழுத்த மிருகங்களின் நிணமும் எனக்கு அரோசிகமாயிருக்கிறது; காளைகள், ஆட்டுக்குட்டிகள், கடாக்களின் இரத்தத்தின்மேல் எனக்குப் பிரியமில்லை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ங்கள் பலிகளின் திரள் எனக்கு என்னத்துக்கு என்று கர்த்தர் சொல்லுகிறார்; ஆட்டுக்கடாக்களின் தகனபலிகளும், கொழுத்த மிருகங்களின் நிணமும் எனக்கு அரோசிகமாயிருக்கிறது; காளைகள், ஆட்டுக்குட்டிகள், கடாக்களின் இரத்தத்தின்மேல் எனக்குப் பிரியமில்லை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ங்கள் என் சந்நிதியில் வரும்போது, என் பிராகாரங்களை இப்படி மிதிக்கவேண்டுமென்று உங்களிடத்தில் கேட்டது யார்?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னி வீண் காணிக்கைகளைக் கொண்டுவரவேண்டாம்; தூபங்காட்டுதல் எனக்கு அருவருப்பாயிருக்கிறது; நீங்கள் அக்கிரமத்தோடே ஆசரிக்கிற மாதப்பிறப்பையும், ஓய்வுநாளையும், சபைக்கூட்டத்தையும் நான் இனிச் சகிக்கமாட்ட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னி வீண் காணிக்கைகளைக் கொண்டுவரவேண்டாம்; தூபங்காட்டுதல் எனக்கு அருவருப்பாயிருக்கிறது; நீங்கள் அக்கிரமத்தோடே ஆசரிக்கிற மாதப்பிறப்பையும், ஓய்வுநாளையும், சபைக்கூட்டத்தையும் நான் இனிச் சகிக்கமாட்ட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ங்கள் மாதப்பிறப்புகளையும், உங்கள் பண்டிகைகளையும் என் ஆத்துமா வெறுக்கிறது; அவைகள் எனக்கு வருத்தமாயிருக்கிறது; அவைகளைச் சுமந்து இளைத்துப்போன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ங்கள் மாதப்பிறப்புகளையும், உங்கள் பண்டிகைகளையும் என் ஆத்துமா வெறுக்கிறது; அவைகள் எனக்கு வருத்தமாயிருக்கிறது; அவைகளைச் சுமந்து இளைத்துப்போன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ங்கள் உங்கள் கைகளைவிரித்தாலும், என் கண்களை உங்களைவிட்டு மறைக்கிறேன்; நீங்கள் மிகுதியாய் ஜெபம்பண்ணினாலும் கேளேன்; உங்கள் கைகள் இரத்தத்தினால் நிறைந்திருக்கிறது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ங்கள் உங்கள் கைகளைவிரித்தாலும், என் கண்களை உங்களைவிட்டு மறைக்கிறேன்; நீங்கள் மிகுதியாய் ஜெபம்பண்ணினாலும் கேளேன்; உங்கள் கைகள் இரத்தத்தினால் நிறைந்திருக்கிற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ங்களைக் கழுவிச் சுத்திகரியுங்கள்; உங்கள் கிரியைகளின் பொல்லாப்பை என் கண்களுக்கு மறைவாக அகற்றிவிட்டு, தீமைசெய்தலை விட்டு ஓயுங்கள்;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ன்மைசெய்யப் படியுங்கள்; நியாயத்தைத் தேடுங்கள்; ஒடுக்கப்பட்டவனை ஆதரித்து, திக்கற்றப் பிள்ளையின் நியாயத்தையும், விதவையின் வழக்கையும் விசாரியுங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ன்மைசெய்யப் படியுங்கள்; நியாயத்தைத் தேடுங்கள்; ஒடுக்கப்பட்டவனை ஆதரித்து, திக்கற்றப் பிள்ளையின் நியாயத்தையும், விதவையின் வழக்கையும் விசாரியுங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வழக்காடுவோம் வாருங்கள் என்று கர்த்தர் சொல்லுகிறார்; உங்கள் பாவங்கள் சிவேரென்றிருந்தாலும் உறைந்த மழையைப் போல் வெண்மையாகும்; அவைகள் இரத்தாம்பரச் சிவப்பாயிருந்தாலும் பஞ்சைப்போலாக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வழக்காடுவோம் வாருங்கள் என்று கர்த்தர் சொல்லுகிறார்; உங்கள் பாவங்கள் சிவேரென்றிருந்தாலும் உறைந்த மழையைப் போல் வெண்மையாகும்; அவைகள் இரத்தாம்பரச் சிவப்பாயிருந்தாலும் பஞ்சைப்போலாக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ங்கள் மனம்பொருந்திச் செவிகொடுத்தால் தேசத்தின் நன்மையைப் புசிப்பீ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ாட்டோம் என்று எதிர்த்துநிற்பீர்களாகில் பட்டயத்துக்கு இரையாவீர்கள்; கர்த்தரின் வாய் இதைச் சொல்லிற்ற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ண்மையுள்ள நகரம் எப்படி வேசியாய்ப்போயிற்று! அது நியாயத்தால் நிறைந்திருந்தது, நீதி அதில் குடிகொண்டிருந்தது; இப்பொழுதோ அதின் குடிகள் கொலைபாதக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உண்மையுள்ள நகரம் எப்படி வேசியாய்ப்போயிற்று! அது நியாயத்தால் நிறைந்திருந்தது, நீதி அதில் குடிகொண்டிருந்தது; இப்பொழுதோ அதின் குடிகள் கொலைபாதக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ன் வெள்ளி களிம்பாயிற்று; உன் திராட்சரசம் தண்ணீர்கலப்பானது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ன் பிரபுக்கள் முரடரும் திருடரின் தோழருமாயிருக்கிறார்கள்; அவர்களில் ஒவ்வொருவனும் பரிதானத்தை விரும்பி, கைக்கூலியை நாடித்திரிகிறான்; திக்கற்ற பிள்ளையின் நியாயத்தை விசாரியார்கள்; விதவையின் வழக்கு அவர்களிடத்தில் ஏறுகிறதில்லை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ன் பிரபுக்கள் முரடரும் திருடரின் தோழருமாயிருக்கிறார்கள்; அவர்களில் ஒவ்வொருவனும் பரிதானத்தை விரும்பி, கைக்கூலியை நாடித்திரிகிறான்; திக்கற்ற பிள்ளையின் நியாயத்தை விசாரியார்கள்; விதவையின் வழக்கு அவர்களிடத்தில் ஏறுகிறதில்லை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கையால் சேனையின் கர்த்தரும் இஸ்ரவேலின் வல்லவருமாகிய ஆண்டவர் சொல்லுகிறதாவது: ஓகோ நான் என் சத்துருக்களில் கோபம் ஆறி, என் பகைஞருக்கு நீதியைச் சரிக்கட்டுவே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கையால் சேனையின் கர்த்தரும் இஸ்ரவேலின் வல்லவருமாகிய ஆண்டவர் சொல்லுகிறதாவது: ஓகோ நான் என் சத்துருக்களில் கோபம் ஆறி, என் பகைஞருக்கு நீதியைச் சரிக்கட்டுவே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என் கையை உன்னிடமாய்த் திருப்பி, உன் களிம்பு நீங்க உன்னைச் சுத்தமாய்ப் புடமிட்டு, உன் ஈயத்தையெல்லாம் நீக்குவே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ன் நியாயாதிபதிகளை முன்னிருந்ததுபோலவும் உன் ஆலோசனைக்காரரை ஆதியில் இருந்ததுபோலவும் திரும்பக்கட்டளையிடுவேன்; பின்பு நீ நீதிபுரம் என்றும், சத்தியநகரம் என்றும் பெயர் பெறுவாய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உன் நியாயாதிபதிகளை முன்னிருந்ததுபோலவும் உன் ஆலோசனைக்காரரை ஆதியில் இருந்ததுபோலவும் திரும்பக்கட்டளையிடுவேன்; பின்பு நீ நீதிபுரம் என்றும், சத்தியநகரம் என்றும் பெயர் பெறுவாய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சீயோன் நியாயத்தினாலும், அதிலே திரும்பி வருகிறவர்கள் நீதியினாலும் மீட்கப்படுவ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துரோகிகளும் பாவிகளுமோ ஏகமாய் நொறுங்குண்டு போவார்கள்; கர்த்தரைவிட்டு விலகுகிறவர்கள் நிர்மூலமாவ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ீங்கள் விரும்பின கர்வாலிமரங்களினிமித்தம் வெட்கப்படுவீர்கள்; நீங்கள் தெரிந்துகொண்ட தோப்புகளினிமித்தம் நாணமடைவீ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ீங்கள் விரும்பின கர்வாலிமரங்களினிமித்தம் வெட்கப்படுவீர்கள்; நீங்கள் தெரிந்துகொண்ட தோப்புகளினிமித்தம் நாணமடைவீ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இலையுதிர்ந்த கர்வாலிமரத்தைப்போலவும், தண்ணீரில்லாத தோப்பைப் போலவும் இருப்பீ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பராக்கிரமசாலி சணற்கூளமும், அவன் கிரியை அக்கினிப்பொறியுமாகி, இரண்டும் அவிப்பாரில்லாமல் ஏகமாய் வெந்துபோம் என்று சொல்லுகிற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பராக்கிரமசாலி சணற்கூளமும், அவன் கிரியை அக்கினிப்பொறியுமாகி, இரண்டும் அவிப்பாரில்லாமல் ஏகமாய் வெந்துபோம் என்று சொல்லு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812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ఉజ్జియా యోతాము ఆహాజు హిజ్కియాయను యూదారాజుల దినములలో యూదాను గూర్చియు యెరూషలేమును గూర్చియు ఆమోజ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ుమారుడగు యెష యాకు కలిగిన దర్శన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యెహోవా మాటలాడుచున్నాడు ఆకాశమా, ఆలకించుము; భూమీ, చెవియొగ్గుము. నేను పిల్లలను పెంచి గొప్పవారిని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సితిని వారు నామీద తిరుగబడియ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ఎద్దు తన కామందు నెరుగును గాడిద సొంతవాని దొడ్డి తెలిసికొనును ఇశ్రాయేలుకు తెలివిలేదు నాజన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ోచింప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పాపిష్ఠి జనమా, దోషభరితమైన ప్రజలారా, దుష్టసంతానమా, చెరుపుచేయు పిల్లలారా, మీకుశ్రమ. వారు యెహోవా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సర్జించి యున్నారు ఇశ్రాయేలుయొక్క పరిశుద్ధదేవుని దూషింతురు ఆయనను విడిచి తొలగిపోయి య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నిత్యము తిరుగుబాటు చేయుచు మీరేల ఇంకను కొట్టబడుదురు? ప్రతివాడు నడినెత్తిని వ్యాధి గలిగి యున్న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తివాని గుండె బలహీనమయ్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అరకాలు మొదలుకొని తలవరకు స్వస్థత కొంచెమైనను లేదు ఎక్కడ చూచినను గాయములు దెబ్బలు పచ్చి పుండ్లు అవ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ిండబడలేదు కట్టబడలేదు తైలముతో మెత్తన చేయబడ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మీ దేశము పాడైపోయెను మీ పట్టణములు అగ్నిచేత కాలిపోయెను మీ యెదుటనే అన్యులు మీ భూమిని తినివే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ున్నారు అన్యులకు తటస్థించు నాశనమువలె అది పాడై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ద్రాక్షతోటలోని గుడిసెవలెను దోసపాదులలోని పాకవలెను ముట్టడి వేయబడిన పట్టణమువలెను సీయోను కుమార్త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డువబడియ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సైన్యములకధిపతియగు యెహోవా బహు కొద్దిపాటి శేషము మనకు నిలుపని యెడల మనము సొదొమవలె నుందుము గొమొఱ్ఱా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మాన ముగా ఉంద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సొదొమ న్యాయాధిపతులారా, యెహోవామాట ఆల కించుడి. గొమొఱ్ఱా జనులారా, మన దేవుని ఉపదేశమునకు చెవ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ొగ్గ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యెహోవా సెలవిచ్చిన మాట ఇదే విస్తారమైన మీ బలులు నాకేల? దహనబలులగు పాట్టేళ్లును బాగుగా మేపిన దూడ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్రొవ్వును నాకు వెక్కస మాయెను కోడెల రక్తమందైనను గొఱ్ఱపిల్లల రక్తమందైనను మేక పోతుల రక్తమందైన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ాకిష్టములే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నా సన్నిధిని కనబడవలెనని మీరు వచ్చుచున్నారే నా ఆవరణములను త్రొక్కుటకు మిమ్మును రమ్మన్న వాడెవడ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మీ నైవేద్యము వ్యర్థము అది నాకు అసహ్యము పుట్టించు ధూపార్పణము దాని నికను తేకుడి అమావాస్య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శ్రాంతిదినమును సమాజకూట ప్రక టనమును జరుగుచున్నవి పాపులగుంపుకూడిన ఉత్సవసమాజమును నే నోర్చ జాల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మీ అమావాస్య ఉత్సవములును నియామక కాలము లును నాకు హేయములు అవి నాకు బాధకరములు వాటిని సహింపలే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సికియ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మీరు మీ చేతులు చాపునప్పుడు మిమ్మును చూడక నా కన్నులు కప్పుకొందును మీరు బహుగా ప్రార్థనచేసినను 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నను మీ చేతులు రక్తముతో నిండియ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మిమ్మును కడుగుకొనుడి శుద్ధి చేసికొనుడి. మీ దుష్క్రియలు నాకు కనబడకుండ వాటిని తొల గింప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కీడుచేయుట మానుడి మేలుచేయ నేర్చుకొనుడి న్యాయము జాగ్రత్తగా విచారించుడి, హింసించబడు వాన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డిపించుడి తండ్రిలేనివానికి న్యాయము తీర్చుడి విధవరాలి పక్ష ముగా వాదించ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యెహోవా ఈ మాట సెలవిచ్చుచున్నాడు రండి మన వివాదము తీర్చుకొందము మీ పాపములు రక్తమువలె ఎఱ్ఱనివైనను అవ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ిమము వలె తెల్లబడును కెంపువలె ఎఱ్ఱనివైనను అవి గొఱ్ఱబొచ్చువలె తెల్లని వ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మీరు సమ్మతించి నా మాట వినినయెడల మీరు భూమి యొక్క మంచిపదార్థములను అనుభవింత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సమ్మతింపక తిరుగబడినయెడల నిశ్చయముగా మీరు ఖడ్గము పాలగుదురు యెహోవా యీలాగుననే సెలవిచ్చియ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అయ్యో, నమ్మకమైన నగరము వేశ్య ఆయెనే! అది న్యాయముతో నిండియుండెను నీతి దానిలో నివసించెను ఇప్పుడైత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రహంతకులు దానిలో కాపురమున్నా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నీ వెండి మష్టాయెను, నీ ద్రాక్షారసము నీళ్లతో కలిసి చెడిపో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నీ అధికారులు ద్రోహులు దొంగల సహవాసులు వారందరు లంచము కోరుదురు బహుమానములకొరకు కనిపెట్టుదు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ండ్రిలేనివారిపక్షమున న్యాయము తీర్చరు, విధవ రాండ్ర వ్యాజ్యెము విచారించ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కావున ప్రభువును ఇశ్రాయేలుయొక్క బలిష్ఠుడును సైన్యములకధిపతియునగు యెహోవా ఈలాగున అనుకొనుచున్నా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హా, నా శత్రువులనుగూర్చి నేనికను ఆయాసపడను నా విరోధులమీద నేను పగ తీర్చుకొం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నా హస్తము నీమీద పెట్టి క్షారము వేసి నీ మష్టును నిర్మలము చేసి నీలో కలిపిన తగరమంతయు తీసి వేస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మొదటనుండినట్లు నీకు న్యాయాధిపతులను మరల ఇచ్చెదను ఆదిలోనుండినట్లు నీకు ఆలోచనకర్తలను మరల ని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ించెదను అప్పుడు నీతిగల పట్టణమనియు నమ్మకమైన నగరమనియు నీకు పేరు పెట్టబ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సీయోనుకు న్యాయము చేతను తిరిగి వచ్చిన దాని నివాసులకు నీతిచేతను విమోచనము కలు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అతిక్రమము చేయువారును పాపులును నిశ్శేషముగా నాశనమగుదురు యెహోవాను విసర్జించువారు లయమగ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మీరు ఇచ్ఛయించిన మస్తకివృక్షమునుగూర్చి వారు సిగ్గుపడుదురు మీకు సంతోషకరములైన తోటలనుగూర్చి మీ ముఖ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ులు ఎఱ్ఱబార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మీరు ఆకులు వాడు మస్తకివృక్షమువలెను నీరులేని తోటవలెను అగ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బలవంతులు నారపీచువలె నుందురు, వారి పని అగ్ని కణమువలె నుండును ఆర్పువాడెవడును లేక వారును వారి పని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ొత్తిగా కాలిపోవ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షయా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2026-10-20T02:04:10Z</dcterms:created>
  <dcterms:modified xsi:type="dcterms:W3CDTF">2026-10-20T02:04:10Z</dcterms:modified>
  <dc:title>యెషయా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