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யரின் தகப்பனாகிய ஏசாவின் வம்சவரலாற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ாப் மரித்தபின், தேமானிய தேசத்தானாகிய உஷாம் அவன் பட்டத்திற்கு வ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மவேலின் குமாரத்தியும் நெபாயோத்தின் சகோதரியுமாகிய பஸ்மாத்தையும் விவாகம்பண்ணி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ள் ஏசாவுக்கு எலீப்பாசைப் பெற்றாள்; பஸ்மாத்து ரெகுவேலைப் பெற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தாத் மரித்தபின், மஸ்ரேக்கா ஊரானாகிய சம்லா அவனுடைய பட்டத்திற்கு 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ிபாமாள் எயூஷையும், யாலாமையும், கோராகையும் பெற்றாள்; இவர்களே ஏசாவுக்குக் கானான் தேசத்திலே பிறந்த குமார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ிபாமாள் எயூஷையும், யாலாமையும், கோராகையும் பெற்றாள்; இவர்களே ஏசாவுக்குக் கானான் தேசத்திலே பிறந்த குமார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ம்லா மரித்தபின் அங்கே இருக்கிற நதிக்குச் சமீபமான ரெகொபோத் என்னும் ஊரானாகிய சவுல் அவனுடைய பட்டத்திற்கு 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மரித்தபின், அக்போருடைய குமாரனாகிய பாகால்கானான் அவனுடைய பட்டத்திற்கு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கோலிபாமா பிரபு, ஏலா பிரபு, பினோன் பிரப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ேனாஸ் பிரபு, தேமான் பிரபு, மிப்சார் பிரப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ஏசா சேயீர்மலையில் குடியேறினான்; ஏசாவுக்கு ஏதோம் என்று 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க்தியேல் பிரபு, ஈராம் பிரபு; இவர்களே தங்கள் சொந்தமான தேசத்திலே பற்பல இடங்களில் குடியிருந்த ஏதோம் சந்ததிப் பிரபுக்கள்; இந்த ஏதோமியருக்குத் தகப்பன் ஏசா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க்தியேல் பிரபு, ஈராம் பிரபு; இவர்களே தங்கள் சொந்தமான தேசத்திலே பற்பல இடங்களில் குடியிருந்த ஏதோம் சந்ததிப் பிரபுக்கள்; இந்த ஏதோமியருக்குத் தகப்பன் ஏசா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யீர்மலையில் இருக்கிற ஏதோமியருடைய தகப்பனாகிய ஏசாவின் சந்ததிகள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லீப்பாஸின் குமாரர், தேமான், ஓமார், செப்போ, கத்தாம் கேனாஸ் என்ப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ம்னாள் ஏசாவின் குமாரனாகிய எலீப்பாசுக்கு மறுமனையாட்டியாயிருந்து, எலீப்பாசுக்கு அமலேக்கைப் பெற்றாள்; இவர்களே ஏசாவின் மனைவியாகிய ஆதாளுடைய புத்திர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ம்னாள் ஏசாவின் குமாரனாகிய எலீப்பாசுக்கு மறுமனையாட்டியாயிருந்து, எலீப்பாசுக்கு அமலேக்கைப் பெற்றாள்; இவர்களே ஏசாவின் மனைவியாகிய ஆதாளுடைய புத்திர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ெகுவேலுடைய குமாரர், நகாத், செராகு, சம்மா, மீசா என்பவர்கள்; இவர்களே ஏசாவின் மனைவியாகிய பஸ்மாத்தின் புத்திர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ெகுவேலுடைய குமாரர், நகாத், செராகு, சம்மா, மீசா என்பவர்கள்; இவர்களே ஏசாவின் மனைவியாகிய பஸ்மாத்தின் புத்திர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ஏதோம் என்னும் ஏசாவின் சந்ததி; இவர்களே அவர்களில் இருந்த பிரபுக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த் தேசத்தின் குடிகளாகிய ஓரியனான சேயீரின் குமாரர், லோத்தான், சோபால், சிபியோன், ஆனாக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த் தேசத்தின் குடிகளாகிய ஓரியனான சேயீரின் குமாரர், லோத்தான், சோபால், சிபியோன், ஆனாக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ிஷோன், ஏத்சேர், திஷான் என்பவர்கள்; இவர்களே ஏதோம் தேசத்தில் சேயீரின் புத்திரராகிய ஓரியருடைய சந்ததியாயிருந்த பிரபுக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ோத்தானுடைய குமாரர், ஓரி, ஏமாம் என்பவர்கள்; லோத்தானின் சகோதரி திம்னாள் என்பவ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ோபாலின் குமாரர், அல்வான், மானகாத், ஏபால், செப்போ, ஓனாம் என்ப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கின் பிள்ளைகள், திஷோன், அகோலிபாமாள் என்பவர்கள்; இந்த அகோலிபாமாள் ஆனாகின் குமாரத்தி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ஷோனுடைய குமாரர், எம்தான், எஸ்பான், இத்தரான், கெரான் என்ப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த்சேருடைய குமாரர், பில்கான், சகவான், அக்கான் என்ப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ஷானுடைய குமாரர், ஊத்ஸ், அரான் என்ப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ரியரின் சந்ததியில் தோன்றிய பிரபுக்கள், லோத்தான் பிரபு, சோபால் பிரபு, சிபியோன் பிரபு, ஆனாகு பிரப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ஷோன் பிரபு, ஏத்சேர் பிரபு, திஷான் பிரபு என்பவர்கள்; இவர்களே சேயீர் தேசத்திலே தங்கள் தங்கள் இடங்களில் இருந்த ஓரியர் சந்ததியான பிரபுக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ஷோன் பிரபு, ஏத்சேர் பிரபு, திஷான் பிரபு என்பவர்கள்; இவர்களே சேயீர் தேசத்திலே தங்கள் தங்கள் இடங்களில் இருந்த ஓரியர் சந்ததியான பிரபுக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மேல் ராஜாக்கள் அரசாளுகிறதற்கு முன்னே, ஏதோம் தேசத்தில் ஆண்ட ராஜாக்களாவன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யோருடைய குமாரனாகிய பேலா ஏதோமிலே அரசாண்டான்; அவனுடைய பட்டணத்துக்குத் தின்காபா என்று 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லா மரித்தபின், போஸ்றா பட்டணத்தானாகிய சேராகுடைய குமாரனாகிய யோபாப் அவன் பட்டத்திற்கு வந்தா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ऐसाव जो एदोम भी कहलाता है, उसकी यह वंशाव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ऐसाव ने तो कनानी लड़कियां ब्याह लीं; अर्थात हित्ती एलोन की बेटी आदा को, और अहोलीबामा को जो अन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ी, और हिव्वी सिबोन की नतिन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योबाब के मरने पर, तेमानियों के देश का निवासी हूशाम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उसने इश्माएल की बेटी बासमत को भी, जो नबायोत की बहिन थी, ब्याह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हूशाम के मरने पर, बदद का पुत्र हदद उसके स्थान पर राजा हुआ: यह वही है जिसने मिद्यान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आब के देश में मार लिया, और उसकी राजधानी का नाम अबी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आदा ने तो ऐसाव के जन्माए एलीपज को, और बासमत ने रूएल को उत्पन्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हदद के मरने पर, मस्रेकावासी सम्ला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ओहोलीबामा ने यूश, और यालाम, और को रह को उत्पन्न किया, ऐसाव के ये ही पुत्र कनान देश मे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फिर सम्ला के मरने पर, शाऊल जो महानद के तट वाले रहोबोत नगर का था, सो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शाऊल के मरने पर, अकबोर का पुत्र बाल्हानान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अकबोर के पुत्र बाल्हानान के मरने पर, हदर उसके स्थान पर राजा हुआ: और उसकी राजधानी का नाम पा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और उसकी पत्नी का नाम महेतबेल है, जो मेजाहब की नतिनी और मत्रेद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फिर ऐसाववंशियों के अधिपतियों के कुलों, और स्थानों के अनुसार उनके नाम ये हैं; अर्थात तिम्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पति, अल्बा अधिपति, यतेत अधिपत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ऐसाव अपनी पत्नियों, और बेटे-बेटियों, और घर के सब प्राणियों, और अपनी भेड़-बकरी, और गाय-बैल आद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शुओं, निदान अपनी सारी सम्पत्ति को, जो उसने कनान देश में संचय की थी, ले कर अपने भाई याकूब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दूसरे देश को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ओहोलीबामा अधिपति, एला अधिपति, पीनोन अधिपत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उनकी सम्पत्ति इतनी हो गई थी, कि वे इकट्ठे न रह सके; और पशुओं की बहुतायत के मारे उस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जहां वे परदेशी हो कर रहते थे, उनकी समाई न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कनज अधिपति, तेमान अधिपति, मिबसार अधिपत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ऐसाव जो एदोम भी कहलाता है: सो सेईर नाम पहाड़ी देश में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मग्दीएल अधिपति, ईराम अधिपति: एदोमवंशियों ने जो देश अपना कर लिया था, उसके निवास स्थानों मे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ही अधिपति हुए। और एदोमी जाति का मूलपुरूष ऐसाव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ेईर नाम पहाड़ी देश में रहनेहारे एदोमियों के मूल पुरूष ऐसाव की वंशावली य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ऐसाव के पुत्रों के नाम ये हैं; अर्थात ऐसाव की पत्नी आदा का पुत्र एलीपज, और उसी ऐसाव की पत्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समत का पुत्र रूए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एलीपज के ये पुत्र हुए; अर्थात तेमान, ओमार, सपो, गाताम, और कनज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ऐसाव के पुत्र एलीपज के तिम्ना नाम एक सुरैतिन थी, जिसने एलीपज के जन्माए अमालेक को जन्म द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व की पत्नी आदा के वंश में ये ह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रूएल के ये पुत्र हुए; अर्थात नहत, जेरह, शम्मा, और मिज्जा: ऐसाव की पत्नी बासमत के वंश में 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ओहोलीबामा जो ऐसाव की पत्नी, और सिबोन की नतिनी और अना की बेटी थी, उसके ये पुत्र हुए: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ऐसाव के जन्माए यूश, यालाम और कोरह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ऐसाववंशियों के अधिपति ये हुए: अर्थात ऐसाव के जेठे एलीपज के वंश में से तो तेमान अधिपति, ओम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पति, सपो अधिपति, कनज अधिपत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ो रह अधिपति, गाताम अधिपति, अमालेख अधिपति: एलीपज वंशियों में से, एदोम देश में ये ही अधिपति हुए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े ही आदा के वंश में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ऐसाव के पुत्र रूएल के वंश में ये हुए; अर्थात नहत अधिपति, जेरह अधिपति, शम्मा अधिपति, मिज्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पति: रूएलवंशियों में से, एदोम देश में ये ही अधिपति हुए; और ये ही ऐसाव की पत्नी बासमत के वं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ऐसाव की पत्नी ओहोलीबामा के वंश में थे हुए; अर्थात यूश अधिपति, यालाम अधिपति, कोरह अधिपति, अ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बेटी ओहोलीबामा जो ऐसाव की पत्नी थी उसके वंश में ये ह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ऐसाव जो एदोम भी कहलाता है, उसके वंश ये ही हैं, और उनके अधिपति भी ये ही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ेईर जो होरी नाम जाति का था उसके ये पुत्र उस देश में पहिले से रहते थे; अर्थात लोतान, शोबा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िबोन, अ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दीशोन, एसेर, और दीशान; एदोम देश में सेईर के ये ही होरी जातिवाले अधिपति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लोतान के पुत्र, होरी, और हेमाम हुए; और लोतान की बहिन तिम्ना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शोबाल के ये पुत्र हुए; अर्थात आल्वान, मानहत, एबाल, शपो, और ओनाम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सिदोन के थे पुत्र हुए; अर्थात अय्या, और अना; यह वही अना है जिस को जंगल में अपने पिता सिबो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हों को चराते चराते गरम पानी के झरने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अना के दीशोन नाम पुत्र हुआ, और उसी अना के ओहोलीबामा नाम बेट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दीशोन के ये पुत्र हुए; अर्थात हेमदान, एश्बान, यित्रान, और कर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एसेर के ये पुत्र हुए; अर्थात बिल्हान, जावान, और अक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दीशान के ये पुत्र हुए; अर्थात ऊस, और अक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होरियों के अधिपति ये हुए; अर्थात लोतान अधिपति, शोबाल अधिपति, शिबोन अधिपत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अना अधिपति, दीशोन अधिपति, एसेर अधिपति, दीशान अधिपति, सेईर देश में होरी जाति वाले ये ही अधिप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जब इस्राएलियों पर किसी राजा ने राज्य न किया था, तब भी एदोम के देश में ये राजा हु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अर्थात बोर के पुत्र बेला ने एदोम में राज्य किया, और उसकी राजधानी का नाम दिन्हाब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बेला के मरने पर, बोस्रानिवासी जेरह का पुत्र योबाब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2026-10-20T06:11:51Z</dcterms:created>
  <dcterms:modified xsi:type="dcterms:W3CDTF">2026-10-20T06:11:51Z</dcterms:modified>
  <dc:title>उत्पत्ति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