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பெரியவர், அவர் நமது தேவனுடைய நகரத்திலும், தமது பரிசுத்த பர்வதத்திலும் மிகவும் துதிக்கப்படத்தக்கவ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டதிசையிலுள்ள சீயோன் பர்வதம் வடிப்பமான ஸ்தானமும் சர்வபூமியின் மகிழ்ச்சியுமாயிருக்கிறது, அதுவே மகாராஜாவின் நகர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டதிசையிலுள்ள சீயோன் பர்வதம் வடிப்பமான ஸ்தானமும் சர்வபூமியின் மகிழ்ச்சியுமாயிருக்கிறது, அதுவே மகாராஜாவின் நகர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ன் அரமனைகளில் தேவன் உயர்ந்த அடைக்கலமாக அறியப்பட்டிருக்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ராஜாக்கள் கூடிக்கொண்டு, ஏகமாய்க் கடந்துவந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அதைக் கண்டபோது பிரமித்துக் கலங்கி விரைந்தோடி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ங்கே நடுக்கங்கண்டு, பிரசவவேதனைப்படுகிற ஸ்திரீயைப்போல வேதனைப்பட்ட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ீழ்காற்றினால் தர்ஷீசின் கப்பல்களை நீர் உடைக்கிறீ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ம் கேள்விப்பட்டபடியே நமது தேவனுடைய நகரமாகிய சேனைகளுடைய கர்த்தரின் நகரத்திலே கண்டோம்; தேவன் அதை என்றென்றைக்கும் ஸ்திரப்படுத்துவார். (சேலா.)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ம் கேள்விப்பட்டபடியே நமது தேவனுடைய நகரமாகிய சேனைகளுடைய கர்த்தரின் நகரத்திலே கண்டோம்; தேவன் அதை என்றென்றைக்கும் ஸ்திரப்படுத்துவார். (சேலா.)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ே, உமது ஆலயத்தின் நடுவிலே, உமது கிருபையைச் சிந்தித்துக்கொண்டிருக்கிறோ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ே, உமது நாமம் விளங்குகிறதுபோல உமது புகழ்ச்சியும் பூமியின் கடையாந்தரங்கள் பரியந்தமும் விளங்குகிறது; உமது வலதுகரம் நீதியால் நிறைந்திரு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ே, உமது நாமம் விளங்குகிறதுபோல உமது புகழ்ச்சியும் பூமியின் கடையாந்தரங்கள் பரியந்தமும் விளங்குகிறது; உமது வலதுகரம் நீதியால் நிறைந்திருக்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ம்முடைய நியாயத்தீர்ப்புகளினிமித்தம் சீயோன் பர்வதம் மகிழ்வதாக, யூதாவின் குமாரத்திகள் களிகூருவார்களாக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ீயோனைச் சுற்றி உலாவி அதின் கொத்தளங்களை எண்ணு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வரும் சந்ததிக்கு நீங்கள் விவரிப்பதற்காக, அதின் அலங்கத்தைக் கவனித்து, அதின் அரமனைகளை உற்றுப்பார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வரும் சந்ததிக்கு நீங்கள் விவரிப்பதற்காக, அதின் அலங்கத்தைக் கவனித்து, அதின் அரமனைகளை உற்றுப்பாருங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ந்த தேவன் என்றென்றைக்குமுள்ள சதாகாலங்களிலும் நம்முடைய தேவன்; மரணபரியந்தம் நம்மை நடத்துவ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న దేవుని పట్టణమందు ఆయన పరిశుద్ధ పర్వతమందు యెహోవా గొప్పవాడును బహు కీర్తనీయుడునై 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ఉత్తరదిక్కున మహారాజు పట్టణమైన సీయోను పర్వ తము రమ్యమైన యెత్తుగల చోట నుంచబడి సర్వభూమికి సంతోషకర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ున్న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దాని నగరులలో దేవుడు ఆశ్రయముగా ప్రత్యక్ష మగ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రాజులు కూడిరి వారు ఏకముగా కూడి 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వారు దాని చూచిన వెంటనే ఆశ్చర్యపడిరి భ్రమపడి త్వరగా వెళ్లి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వారచ్చటనుండగా వణకును ప్రసవించు స్త్రీ వేద నయు వారిని ప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తూర్పుగాలిని లేపి తర్షీషు ఓడలను నీవు పగులగొట్టు చ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సైన్యములకధిపతియగు యెహోవా పట్టణమునందు మన దేవుని పట్టణమునందు మనము వినినట్టుగానే జరుగుట మనము చ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న్నాము దేవుడు నిత్యముగా దానిని స్థిరపరచియున్నాడు. (సెల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దేవా, మేము నీ ఆలయమునందు నీ కృపను ధ్యానించితివి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దేవా, నీ నామము ఎంత గొప్పదో నీ కీర్తియు భూదిగంతములవరకు అంత గొప్పది నీ కుడిచెయ్యి నీతి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ండ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ీ న్యాయవిధులనుబట్టి సీయోను పర్వతము సంతోషించును గాక యూదా కుమార్తెలు ఆనందించుదురు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ముందు రాబోవు తరములకు దాని వివరము మీరు చెప్పునట్లు సీయోనుచుట్టు తిరుగుచు దానిచుట్టు సంచరించు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దాని బురుజులను లెక్కించుడి దాని ప్రాకారములను నిదానించి చూడుడి దాని నగరులలో సంచరించి వాట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ూడ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ఈ దేవుడు సదాకాలము మనకు దేవుడై యున్నాడు మరణము వరకు ఆయన మనలను నడిప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2026-10-20T07:32:57Z</dcterms:created>
  <dcterms:modified xsi:type="dcterms:W3CDTF">2026-10-20T07:32:57Z</dcterms:modified>
  <dc:title>కీర్తనలు : 48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