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உங்கள் பெற்றாருக்குக் கர்த்தருக்குள் கீழ்ப்படியுங்கள், இது நியாய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க்கு நன்மை உண்டாயிருப்பதற்கும், பூமியிலே வாழ்நாள் நீடித்திருப்பத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கப்பனையும் உன் தாயையும் கனம்பண்ணுவாயாக என்பதே வாக்குத்தத்தமுள்ள முதலாங் கற்பனைய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டிமையானவனானாலும், சுயாதீனமுள்ளவனானாலும், அவனவன் செய்கிற நன்மையின்படியே கர்த்தரிடத்தில் பலனை அடைவானென்று அறி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டைசியாக, என் சகோதரரே, கர்த்தரிலும் அவருடைய சத்துவத்தின் வல்லமையிலும் பலப்ப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ின் சுவிசேஷத்திற்குரிய ஆயத்தம் என்னும் பாதரட்சையைக் கால்களிலே தொடுத்தவர்களா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ணியமென்னும் தலைச்சீராவையும், தேவவசனமாகிய ஆவியின் பட்டயத்தையும் எடுத்துக்கொள்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தாவாகிய தேவனாலும் கர்த்தராகிய இயேசுகிறிஸ்துவினாலும், சகோதரருக்குச் சமாதானமும் விசேஷத்தோடுகூடிய அன்பும் உண்டாவ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ிடத்தில் அழியாத அன்புடனே அன்புகூருகிற யாவரோடும் கிருபை உண்டாயி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ಕ್ಕಳೇ, ನೀವು ಕರ್ತನಲ್ಲಿ ನಿಮ್ಮ ತಂದೆ ತಾಯಿಗಳಿಗೆ ವಿಧೇಯರಾಗಿರ್ರಿ; ಇದು ನ್ಯಾಯ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ತಂದೆಯನ್ನೂ ತಾಯಿಯನ್ನೂ ಸನ್ಮಾನಿಸಬೇಕು, ಇದು ವಾಗ್ದಾನಸಹಿತವಾದ ಮೊದಲನೇ ಆಜ್ಞ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ನ್ಮಾನಿಸಿದರೆ ನಿನಗೆ ಮೇಲಾಗುವದು, ನೀನು ಭೂಮಿಯ ಮೇಲೆ ಬಹು ಕಾಲ ಬದುಕ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ಂದೆಗಳೇ, ನಿಮ್ಮ ಮಕ್ಕಳಿಗೆ ಕೋಪವನ್ನೆಬ್ಬಿಸದೆ ಕರ್ತನ ಶಿಕ್ಷೆಯಲ್ಲಿಯೂ ಉಪದೇಶದಲ್ಲಿಯೂ ಅವರನ್ನು ಬೆಳೆ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ೇವಕರೇ, ಶಾರೀರಕ್ಕನುಸಾರವಾಗಿ ನಿಮ್ಮ ಯಜ ಮಾನರಾಗಿರುವವರಿಗೆ ಕ್ರಿಸ್ತನಿಗೆಂದು ಹೃದಯ ಪೂರ್ವಕವಾಗಿ ನಡು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ೇಯ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ನುಷ್ಯರನ್ನು ಮೆಚ್ಚಿಸುವವರು ಮಾಡುವ ಪ್ರಕಾರ ಕಣ್ಣಿಗೆ ಕಾಣುವಾಗ ಮಾತ್ರ ಸೇವೆ ಮಾಡದೆ ಕ್ರಿಸ್ತನ ದಾಸರಿಗೆ ತಕ್ಕ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ಚಿತ್ತವನ್ನು ಹೃದಯ ಪೂರ್ವಕವಾಗಿ ನ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ನುಷ್ಯರಿಗೋಸ್ಕರವಲ್ಲ, ಕರ್ತನಿಗೋಸ್ಕರ ಸೇವೆ ಮಾಡುತ್ತೇವೆಂದು ಒಳ್ಳೇ ಮನಸ್ಸಿನಿಂದ ಸೇವೆ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ಒಬ್ಬನು ದಾಸನಾಗಲಿ ಸ್ವತಂತ್ರನಾಗಲಿ ತಾನು ಯಾವ ಸತ್ಕಾರ್ಯವನ್ನು ಮಾಡುತ್ತಾನೋ ಅದರ ಪ್ರತಿಫಲವನ್ನು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ವನೆಂಬದನ್ನು ನೀವು ತಿಳಿದವರಾಗಿಯೇ 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ಜಮಾನರೇ, ನೀವು ಅದೇ ರೀತಿಯಾಗಿ ಮಾಡಿರಿ. ಪರಲೋಕದಲ್ಲಿ ನಿಮ್ಮ ಯಜಮಾನನಾಗಿರು ವಾತನಿದ್ದಾನೆಂತಲೂ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ಪಾತವಿಲ್ಲವೆಂತಲೂ ತಿಳಿದು ಅವರನ್ನು ಬೆದರಿಸುವದನ್ನು ಬಿಟ್ಟುಬಿ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ಡೇದಾಗಿ ನನ್ನ ಸಹೋದರರೇ, ಕರ್ತನಲ್ಲಿಯೂ ಆತನ ಅತ್ಯಧಿಕವಾದ ಶಕ್ತಿಯಲ್ಲಿಯೂ ಬಲಗ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ಸೈತಾನನ ತಂತ್ರೋಪಾಯಗಳನ್ನು ಎದುರಿಸಿ ನಿಲ್ಲುವದಕ್ಕೆ ಶಕ್ತರಾಗುವಂತೆ ದೇವರ ಸರ್ವಾಯುಧ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ಹೋರಾಡುವದು ಮನುಷ್ಯಮಾತ್ರದವರ ಸಂಗಡವಲ್ಲ; ರಾಜತ್ವಗಳ ಮೇಲೆಯೂ ಅಧಿಕಾರಿಗಳ ಮೇಲೆಯೂ ಈ ಲೋಕದ ಅಂಧಕಾರದ ಅಧಿಪತ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ಆಕಾಶಮಂಡಲದಲ್ಲಿರುವ ದುರಾತ್ಮಗಳ ದುಷ್ಟತನದ ಮೇಲೆಯೂ ಹೋರಾಡ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 ರಿಂದ ಕೆಟ್ಟ ದಿನದಲ್ಲಿ ನೀವು ಅವುಗಳನ್ನು ಎದುರಿಸಿ ಮಾಡಬೇಕಾದದ್ದೆಲ್ಲವನ್ನು ಮಾಡಿ ನಿಲ್ಲಲು ಶಕ್ತರಾಗು 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ರ್ವಾಯುಧವನ್ನು ನಿಮಗಾಗಿ ತೆಗೆದು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ತ್ಯವೆಂಬ ನಡುಕಟ್ಟನ್ನು ಕಟ್ಟಿಕೊಂಡು ನೀತಿಯೆಂಬ ಎದೆಕವಚವನ್ನು ಧರಿಸಿಕೊಳ್ಳಿರಿ.ಸಮಾಧಾನದ ವಿಷಯವಾದ ಸುವಾರ್ತ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ವದರಲ್ಲಿ ಸಿದ್ಧವಾದ ಮನಸ್ಸೆಂಬ ಕೆರಗಳನ್ನು ಮೆಟ್ಟಿಕೊಂಡು ನಿ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ಮಾಧಾನದ ವಿಷಯವಾದ ಸುವಾರ್ತೆಯನ್ನು ತಿಳಿಸುವದರಲ್ಲಿ ಸಿದ್ಧವಾದ ಮನಸ್ಸೆಂಬ ಕೆರಗಳನ್ನು ಮೆಟ್ಟಿಕೊಂಡು ನಿ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ಎಲ್ಲಾದಕ್ಕಿಂತ ಹೆಚ್ಚಾಗಿ ನಂಬಿಕೆ ಯೆಂಬ ಗುರಾಣಿಯನ್ನು ಹಿಡುಕೊಳ್ಳಿರಿ. ಆದರಿಂದ ನೀವು ಕೆಡು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ಬಾಣಗಳನ್ನೆಲ್ಲಾ ಆರಿಸುವದಕ್ಕೆ ಶಕ್ತರ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ರಕ್ಷಣೆಯೆಂಬ ಶಿರಸ್ತ್ರಾಣ ವನ್ನು ಇಟ್ಟುಕೊಂಡು ಆತ್ಮನು ಕೊಡುವ ದೇವರ ವಾಕ್ಯವೆಂಬ ಕತ್ತಿಯನ್ನು ಹಿಡಿ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ವು ಆತ್ಮ ಪ್ರೇರಿತರಾಗಿ ಎಲ್ಲಾ ಸಮಯಗಳಲ್ಲಿ ಸಕಲವಿಧ ವಾದ ಪ್ರಾರ್ಥನೆಯಿಂದಲೂ ವಿಜ್ಞಾಪನೆಯಿಂದಲೂ ಪ್ರಾರ್ಥ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ರಲ್ಲಿ ಪೂರ್ಣ ಸ್ಥಿರಚಿತ್ತರಾಗಿದ್ದು ಪರಿಶುದ್ಧರೆಲ್ಲರ ವಿಷಯದಲ್ಲಿ ವಿಜ್ಞಾಪನೆಮಾಡುತ್ತಾ ಎಚ್ಚ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ಬಾಯಿ ತೆರೆಯುವಾಗ ಗುಪ್ತವಾಗಿದ್ದ ಸುವಾರ್ತೆಯ ಮರ್ಮವನ್ನು ಧೈರ್ಯವಾಗಿ ತಿಳಿಸುವದಕ್ಕೆ ಬೇಕಾದ ಮಾತ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ಗ್ರಹಿಸಬೇಕೆಂದು ಪ್ರಾರ್ಥ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ಸುವಾರ್ತೆಯ ಮರ್ಮದ ನಿಮಿತ್ತವೇ ರಾಯಭಾರಿಯಾದ ನಾನು ಬೇಡಿಯಲ್ಲಿ ಬಿದ್ದಿದ್ದೇನಲ್ಲಾ; ಮಾತನಾಡಬೇಕಾದ ರೀ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ಧೈರ್ಯವಾಗಿ ಮಾತನಾಡುವ ಹಂಗಿನಲ್ಲ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ನನ್ನ ವಿಷಯಗಳು ನಿಮಗೆ ಸಹ ಗೊತ್ತಾ ಗುವ ಹಾಗೆಯೂ ನಾನು ಹೇಗಿದ್ದೇನೆಂದು ಪ್ರಿಯ ಸಹೋದರನೂ ಕರ್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ಗಸ್ತನಾದ ಸೇವಕನೂ ಆಗಿರುವ ತುಖಿಕನು ನಿಮಗೆ ಎಲ್ಲವನ್ನೂ ತಿ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ನಮ್ಮ ಸಮಾಚಾರವನ್ನು ತಿಳುಕೊಳ್ಳುವ ಹಾಗೆಯೂ ಅವನು ನಿಮ್ಮ ಹೃದಯಗಳನ್ನು ಸಂತೈಸುವ ಹಾಗೆಯೂ ಅವನನ್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ಕಳುಹ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ತಂದೆಯಾದ ದೇವರಿಂದಲೂ ಕರ್ತನಾದ ಯೇಸು ಕ್ರಿಸ್ತನಿಂದಲೂ ಶಾಂತಿಯು ನಂಬಿಕೆಯಿಂದ ಕೂಡಿದ ಪ್ರೀತಿಯು ಸಹೋದರರಿಗ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ಮ್ಮ ಕರ್ತನಾದ ಯೇಸು ಕ್ರಿಸ್ತನನ್ನು ಯಥಾರ್ಥವಾಗಿ ಪ್ರೀತಿಸುವವರೆಲ್ಲರ ಮೇಲೆ ಕೃಪೆಯು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2026-10-20T09:56:32Z</dcterms:created>
  <dcterms:modified xsi:type="dcterms:W3CDTF">2026-10-20T09:56:32Z</dcterms:modified>
  <dc:title>ಎಫೆಸದವರಿಗೆ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