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ள் ஒரு குமாரத்தியையும் பெற்று, அவளுக்குத் தீனாள் என்று பேரி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ராகேலை நினைத்தருளினார்; அவளுக்குத் தேவன் செவிகொடுத்து, அவள் கர்ப்பந்தரிக்கும்படி செய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கர்ப்பவதியாகி ஒரு குமாரனைப் பெற்று: தேவன் என் நிந்தையை நீக்கிவிட்டார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கர்ப்பவதியாகி ஒரு குமாரனைப் பெற்று: தேவன் என் நிந்தையை நீக்கிவிட்டார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ன்னும் ஒரு குமாரனைக் கர்த்தர் எனக்குத் தருவார் என்றும் சொல்லி, அவனுக்கு யோசேப்பு என்று பேரிட்ட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கேல் யோசேப்பைப் பெற்றபின், யாக்கோபு லாபானை நோக்கி: நான் என் ஸ்தானத்திற்கும் என் தேசத்துக்கும் போக என்னை அனுப்பிவி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மக்கு ஊழியஞ்செய்து சம்பாதித்த என் மனைவிகளையும் என் பிள்ளைகளையும் எனக்குத் தாரும்; நான் போவேன், நான் உம்மிடத்தில் சேவித்த சேவகத்தை நீர் அறிந்திருக்கிறீ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மக்கு ஊழியஞ்செய்து சம்பாதித்த என் மனைவிகளையும் என் பிள்ளைகளையும் எனக்குத் தாரும்; நான் போவேன், நான் உம்மிடத்தில் சேவித்த சேவகத்தை நீர் அறிந்திருக்கிறீ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லாபான்: உன் கண்களில் எனக்குத் தயவு கிடைத்ததேயானால் நீ இரு; உன்னிமித்தம் கர்த்தர் என்னை ஆசீர்வதித்தார் என்று குறிப்பினால் அறி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லாபான்: உன் கண்களில் எனக்குத் தயவு கிடைத்ததேயானால் நீ இரு; உன்னிமித்தம் கர்த்தர் என்னை ஆசீர்வதித்தார் என்று குறிப்பினால் அறி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கேல் தான் யாக்கோபுக்குப் பிள்ளைகளைப் பெறாததைக்கண்டு, தன் சகோதரியின்மேல் பொறாமைகொண்டு, யாக்கோபை நோக்கி: எனக்குப் பிள்ளை கொடும், இல்லாவிட்டால் நான் சாகிறேன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கேல் தான் யாக்கோபுக்குப் பிள்ளைகளைப் பெறாததைக்கண்டு, தன் சகோதரியின்மேல் பொறாமைகொண்டு, யாக்கோபை நோக்கி: எனக்குப் பிள்ளை கொடும், இல்லாவிட்டால் நான் சாகிறேன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ராகேலின்மேல் கோபங்கொண்டு: தேவனல்லோ உன் கர்ப்பத்தை அடைத்திருக்கிறார், நான் தேவனோ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ள்: இதோ, என் வேலைக்காரியாகிய பில்காள் இருக்கிறாளே; அவள் என் மடிக்குப் பிள்ளைகளைப் பெறவும், அவளாலாகிலும் என் வீடு கட்டப்படவும் அவளிடத்தில் சேரும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ள்: இதோ, என் வேலைக்காரியாகிய பில்காள் இருக்கிறாளே; அவள் என் மடிக்குப் பிள்ளைகளைப் பெறவும், அவளாலாகிலும் என் வீடு கட்டப்படவும் அவளிடத்தில் சேரும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த் தன் வேலைக்காரியாகிய பில்காளை மனைவியாகக் கொடுத்தாள்; அப்படியே யாக்கோபு அவளைச் சேர்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சம்பளம் இன்னதென்று எனக்குச் சொல், நான் அதைத் தருவ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ல்காள் கர்ப்பவதியாகி, யாக்கோபுக்கு ஒரு குமாரனைப் பெற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நான் உம்மைச் சேவித்த விதமும், உம்முடைய மந்தை என்னிடத்தில் இருந்த விதமும் அறிந்திரு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நான் உம்மைச் சேவித்த விதமும், உம்முடைய மந்தை என்னிடத்தில் இருந்த விதமும் அறிந்திரு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கேல்: தேவன் என் வழக்கைத் தீர்த்து, என் சத்தத்தையும் கேட்டு, எனக்கு ஒரு குமாரனைக் கொடுத்தார் என்று சொல்லி, அவனுக்குத் தாண் என்று பேரிட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கேல்: தேவன் என் வழக்கைத் தீர்த்து, என் சத்தத்தையும் கேட்டு, எனக்கு ஒரு குமாரனைக் கொடுத்தார் என்று சொல்லி, அவனுக்குத் தாண் என்று பேரிட்ட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படியும் ராகேலின் வேலைக்காரியாகிய பில்காள் கர்ப்பவதியாகி, யாக்கோபுக்கு இரண்டாம் குமாரனைப் பெற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லாபான்: நீ சொன்னபடியே ஆகட்டும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யாக்கோபு பச்சையாயிருக்கிற புன்னை, வாதுமை அர்மோன் என்னும் மரங்களின் கொப்புகளை வெட்டி, இடையிடையே வெண்மை தோன்றும்படி, பட்டையை உர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யாக்கோபு பச்சையாயிருக்கிற புன்னை, வாதுமை அர்மோன் என்னும் மரங்களின் கொப்புகளை வெட்டி, இடையிடையே வெண்மை தோன்றும்படி, பட்டையை உர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ன் உரித்த கொப்புகளை ஆடுகள் தண்ணீர் குடிக்க வரும் கால்வாய்களிலும் தொட்டிகளிலும் ஆடுகளுக்கு எதிராகப் போட்டுவைப்பான்; ஆடுகள் தண்ணீர் குடிக்க வரும்போது பொலிவதுண்ட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ன் உரித்த கொப்புகளை ஆடுகள் தண்ணீர் குடிக்க வரும் கால்வாய்களிலும் தொட்டிகளிலும் ஆடுகளுக்கு எதிராகப் போட்டுவைப்பான்; ஆடுகள் தண்ணீர் குடிக்க வரும்போது பொலிவதுண்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டுகள் அந்தக் கொப்புகளுக்கு முன்பாகப் பொலிந்தபடியால், அவைகள் கலப்பு நிறமுள்ளதும் புள்ளியுள்ளதும் வரியுள்ளதுமான குட்டிகளைப் போ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டுகள் அந்தக் கொப்புகளுக்கு முன்பாகப் பொலிந்தபடியால், அவைகள் கலப்பு நிறமுள்ளதும் புள்ளியுள்ளதும் வரியுள்ளதுமான குட்டிகளைப் போ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கேல்: நான் மகா போராட்டமாய் என் சகோதரியோடே போராடி மேற்கொண்டேன் என்று சொல்லி, அவனுக்கு நப்தலி என்று பேரிட்ட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கேல்: நான் மகா போராட்டமாய் என் சகோதரியோடே போராடி மேற்கொண்டேன் என்று சொல்லி, அவனுக்கு நப்தலி என்று பேரிட்ட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யாள் தான் பிள்ளைபெறுகிறது நின்றுபோனதைக் கண்டு, தன் வேலைக்காரியாகிய சில்பாளை அழைத்து, அவளை யாக்கோபுக்கு மனைவியாகக் கொடுத்த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யாள் தான் பிள்ளைபெறுகிறது நின்றுபோனதைக் கண்டு, தன் வேலைக்காரியாகிய சில்பாளை அழைத்து, அவளை யாக்கோபுக்கு மனைவியாகக் கொடுத்த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ேயாளின் வேலைக்காரியாகிய சில்பாள் யாக்கோபுக்கு ஒரு குமாரனைப் பெற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ேயாள்: ஏராளமாகிறது என்று சொல்லி, அவனுக்குக் காத் என்று பேரிட்ட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ேயாள்: ஏராளமாகிறது என்று சொல்லி, அவனுக்குக் காத் என்று பேரிட்ட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லேயாளின் வேலைக்காரியாகிய சில்பாள் யாக்கோபுக்கு இரண்டாம் குமாரனைப் பெற்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லேயாள்: நான் பாக்கியவதி, ஸ்திரீகள் என்னைப் பாக்கியவதி என்பார்கள் என்று சொல்லி, அவனுக்கு ஆசேர் என்று பேரிட்ட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லேயாளுக்குச் செவிகொடுத்தார். அவள் கர்ப்பவதியாகி யாக்கோபுக்கு ஐந்தாம் குமாரனைப் பெற்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லேயாள்: நான் என் வேலைக்காரியை என் புருஷனுக்குக் கொடுத்த பலனைத் தேவன் எனக்குத் தந்தார் என்று சொல்லி, அவனுக்கு இசக்கார் என்று பேரிட்ட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லேயாள்: நான் என் வேலைக்காரியை என் புருஷனுக்குக் கொடுத்த பலனைத் தேவன் எனக்குத் தந்தார் என்று சொல்லி, அவனுக்கு இசக்கார் என்று பேரிட்ட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லேயாள் கர்ப்பவதியாகி யாக்கோபுக்கு ஆறாம் குமாரனைப் பெற்ற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லத்த ஆடுகள் பொலியும்போது, அந்தக் கொப்புகளுக்கு எதிரே பொலியும்படி யாக்கோபு அவைகளை அந்த ஆடுகளின் கண்களின் முன்பாகக் கால்வாய்களிலே போட்டுவைப்ப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லத்த ஆடுகள் பொலியும்போது, அந்தக் கொப்புகளுக்கு எதிரே பொலியும்படி யாக்கோபு அவைகளை அந்த ஆடுகளின் கண்களின் முன்பாகக் கால்வாய்களிலே போட்டுவைப்ப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லவீனமான ஆடுகள் பொலியும்போது, அவைகளைப் போடாமலிருப்பான்; இதனால் பலவீனமானவைகள் லாபானையும், பலமுள்ளவைகள் யாக்கோபையும் சேர்ந்தன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லவீனமான ஆடுகள் பொலியும்போது, அவைகளைப் போடாமலிருப்பான்; இதனால் பலவீனமானவைகள் லாபானையும், பலமுள்ளவைகள் யாக்கோபையும் சேர்ந்தன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ய் அந்தப் புருஷன் மிகவும் விருத்தியடைந்து, திரளான ஆடுகளும், வேலைக்காரிகளும், வேலைக்காரரும், ஒட்டகங்களும், கழுதைகளும் உடையவனா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ய் அந்தப் புருஷன் மிகவும் விருத்தியடைந்து, திரளான ஆடுகளும், வேலைக்காரிகளும், வேலைக்காரரும், ஒட்டகங்களும், கழுதைகளும் உடையவனா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லேயாள்: தேவன் எனக்கு நல்ல ஈவைத்தந்தார்; என் புருஷனுக்கு நான் ஆறு குமாரரைப் பெற்றபடியால், இப்பொழுது அவர் என்னுடனே வாசம்பண்ணுவார் என்று சொல்லி, அவனுக்குச் செபுலோன் என்று பேரிட்ட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லேயாள்: தேவன் எனக்கு நல்ல ஈவைத்தந்தார்; என் புருஷனுக்கு நான் ஆறு குமாரரைப் பெற்றபடியால், இப்பொழுது அவர் என்னுடனே வாசம்பண்ணுவார் என்று சொல்லி, அவனுக்குச் செபுலோன் என்று பேரிட்ட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 પછી લેઆહને એક પુત્રી અવતરી. તેણે પુત્રીનુ નામ દીનાહ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દેવે રાહેલની અરજ સાંભળી, દેવે રાહેલને વાંઝિયામેહણું ટાળવા માંટે સમર્થ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રાહેલ ગર્ભવતી થઈ અને તેણે એક પુત્રને જન્મ આપ્યો. રાહેલે કહ્યું, “દેવે મને વાંઝણી બનવાથી બચ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ને એક પુત્ર આપ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રાહેલે પોતાના પુત્રનું નામ યૂસફ રાખ્યું એમ કહેતાં દેવ હજુ મને બીજો દીકરો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ૂસફના જન્મ પછી યાકૂબે લાબાનને કહ્યું, “હવે મને માંરે ઘેર જ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ેમને માંટે મેં તમાંરી નોકરી કરી તે માંરી પત્નીઓ અને બાળકો મને સોંપી દો, એટલે હું ઘરભેગો થાઉ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ાણો છો કે, મેં તમાંરી કેવી નોકરી કર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લાબાને તેને કહ્યું, “મને થોડું કહેવા દે, મને અનુભવ થયો છે કે, તારા કારણે યહોવાએ માંરા પર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રાહેલે જોયું કે, તે યાકૂબને માંટે બાળકને જન્મ આપવા માંટે અશકિતમાંન છે, તેથી તેને પોતાની બહે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આહની ઈર્ષા થવા માંડી, તેથી તેણે યાકૂબને કહ્યું, “મને સંતાન આપ, નહિ તો હું મરી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કૂબ રાહેલ પર ક્રોધે ભરાયો, તેણે કહ્યું, “હું દેવ નથી, તને માંતા બનવાથી વંચિત રાખનાર તો એ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રાહેલે કહ્યું, “તમે માંરી દાસી બિલ્હાહને તો લઈ શકો છો ને? તમે એને ઋતુદાન કરો એટલે એ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બાળકને જન્મ આપશે. પછી એના માંરફતે હું માં થ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થી રાહેલે પોતાની દાસી બિલ્હાહ યાકૂબને પત્ની તરીકે સોંપી. યાકૂબે બિલ્હાહને ઋતુદા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ંટે તું કહે, હું તને શું આપું? તું જે મજૂરી કહેશે તે હું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િલ્હાહ ગર્ભવતી થઈ અને યાકૂબ માંટે તેણે એક પુત્રને જન્મ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ાકૂબે જવાબ આપ્યો, “તમે પોતે જાણો છો કે, મેં તમાંરે માંટે કેવો સખત પરિશ્રમ કર્યો છે. અને તમાં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બકરાંની મેં કેવી સંભાળ ર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ાહેલે કહ્યું, “આખરે દેવે માંરી પ્રાર્થના સાંભળી ખરી, તેણે મને એક પુત્ર આપવાનો ન્યાય કર્યો.”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હેલે એ પુત્રનું નામ દાન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ું આવ્યો ત્યારે તમાંરી પાસે તે થોડાં હતાં અને હવે તેમાં ઘણો વધારો થયો છે. જયારે જયાર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માંટે જે કાંઈ કર્યું છે, ત્યારે ત્યારે યહોવાએ તમાંરા પર કૃપા કરી છે. હવે, માંરા માંટે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કી ગયો છે જેથી હું પોતાના માંટે કાંઈ કરું. પછી હું માંરા પોતાના પરિવાર માંટે ઘરની જોગવાઈ ક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છી લાબાને પૂછયું, “તો પછી હું તને શું આપું?”યાકૂબે જવાબ આપ્યો, “હું નથી ઈચ્છતો કે, તમે મને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 હું તો ફકત એટલું જ ઈચ્છું છું કે, મેં જે કાંઈ કામ કર્યુ છે તેની કિંમત મને ચૂકવી દો. તમે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ટલું કરશો તો હું ફરી તમાંરાં ઘેટાંબકરાં ચરાવીશ અને તેમની સંભાળ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આજે મને તમાંરાં ઘેટાંબકરાંનાં બધાં ટોળામાં જે દરેક ઘેટાં અને બકરંા કાબરચીતરાં હોય અને જે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 અને બકરાં ટપકાં વાળા હોય અને દરેક યુવાન કાળી બકરી હોય તે લેઇ જવા દો. અને એ માંરી મજૂરી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બિલ્હાહ ફરી ગર્ભવતી થઈ, અને તેને યાકૂબથી બીજો પુત્ર અવત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ભવિષ્યમાં તમે સરળતાથી જોઈ શકશો કે, હું કેટલો પ્રામાંણિક અને વફાદાર છું. તમે તપાસ કરવા આવ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માંરી પ્રામાંણિકતા પુરવાર થશે. માંરી પાસેનાં ઘેટાંબકરાંમાંનું જે કોઈ બકરું કાબરચીતર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પકાંવાળું ન હોય અને જે ઘેટું કાળું ન હોય તે ચોરેલું છે એમ ગણ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લાબાને કહ્યું, “સારું, તારી વાત મને મંજૂર છે, અમે તને તું જે કાંઈ માંગીશ તે આપ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રંતુ તે દિવસે લાબાને જેટલાં બકરાં કાબરચીતરાં અને ટપકાંવાળા હતા અને જેટલી બકરીઓ કાબરચીતર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પકાવાળી હતી અને જે ઘેટાં કાળાં હતાં તે બધાં જુદાં પાડી સંતાડી દીધાં અને પોતાના પુત્રોને સાચ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સોંપ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થી તેના પુત્રોએ બધાં કાબરચીતરાં ઘેટાંબકરાં લઈ લીધાં અને બીજી જગ્યાએ ચાલ્યા ગયા. તેઓએ ત્રણ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પ્રવાસ કર્યો. અને પોતાની તથા યાકૂબની વચ્ચે ત્રણ દિવસની મુસાફરી જેટલું અંતર રાખ્યું. યાકૂ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બાનનાં બાકીનાં ઘેટાંબકરાં સંભાળી લીધા. પરંતુ તેમાં કોઈ કાબરચીતરાં કે, કાળાં 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થી યાકૂબે સફેદ, બદામ, અને ચિનારની લીલી સોટીઓ લઈને તેને છોલીને સોટીઓનો સફેદ ભાગ ખુલ્લો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ેદ પટા પા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યાકૂબે પાણી પીવડાવવાની જગ્યાએ ઘેટાંબકરાંની સામે છોલેલી સોટીઓ રાખી, ઘેટાંબકરાં પાણી પીવા આવ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ઓ જ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છી જયારે બકરીઓ ડાળીઓની પાસે સવાણે આવતી એટલે તેમને કાબરચીતરાં ચટાપટાવાળાં અને ટપકાંવાળ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ળા બચ્ચાં અવત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યાકૂબે કાબરચીતરાં અને કાળાં ઘેટાંઓને બીજા બધાંથી જૂદા પાડયાં. એ રીતે યાકૂબે પોતાનાં પશુ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બાનનાં પશુઓથી જુદાં પાડયાં. તેણે પોતાનાં ઘેટાંઓને લાબાનનાં ઘેટાંઓ સાથે ભળવા દીધ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રાહેલે કહ્યું, “મેં માંરી બહેન સાથે મુકાબલામાં ભારે લડત આપી છે. અને મને વિજય મળ્યો છે.” એથ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પુત્રનું નામ નફતાલી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લેઆહે વિચાર્યુ કે, તે હવે વધારે બાળકોને જન્મ આપી શકેે તેમ નથી. એટલે પોતાની દાસી ઝિલ્પ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ને પત્ની તરીક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ઝિલ્પાહને યાકૂબથી એક પુત્ર અવત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લેઆહે કહ્યું, “હું ભાગ્યશાળી છું.” હવે સ્ત્રીઓ મને સદભાગી કહેશે. તેથી તેણે પુત્રનું નામ ગ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ઝિલ્પાહએ બીજા પુત્રને જન્મ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લેઆહ બોલી, “હું કેવી સુખી છું!” તેથી તેણે એ પુત્રનું નામ આશેર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ઘઉંની કાપણીના સમયે રૂબેન ખેતરે ગયો ત્યાં તેણે કેટલાંક વિશેષ પ્રકારનાં ફૂલો જોયાં. રૂબેને તે ફૂ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ીને પોતાની માંતા લેઆહને આપ્યાં. ત્યારે રાહેલે લેઆહને કહ્યું, “કૃપા કરીને મને તારો પુત્ર જે ફૂ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્યો છે તેમાંથી થોડાં ફૂલો આપ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લેઆહે જવાબ આપ્યો, “તેં તો માંરા પતિને પહેલાંથી જ લઈ લીધો છે, હવે તું માંરા પુત્રનાં ફૂલોને પણ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 માંગે છે?”પરંતુ રાહેલે કહ્યું, “જો તું તારા પુત્રનાં ફૂલ મને આપીશ તો તેના બદલામાં આજે રાત્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યાકૂબની સાથે સૂવા જઈ શક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રાત્રે યાકૂબ ખેતરેથી પાછો ફર્યો એટલે લેઆહ તેને મળવા ગઈ. તેણે યાકૂબને કહ્યું, “આજે રાત્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માંરી સાથે સૂવાનું છે. મેં માંરા પુત્રનાં ફૂલો રાહેલને તમાંરી કિંમતનાં રૂપમાં આપ્યા છે.”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 તે રાત્રે લેઆહ સાથે સૂ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દેવે લેઆહને ફરીથી ગર્ભવતી થવા દીધી. તેણે યાકૂબના પાંચમાં પુત્રને જન્મ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લેઆહ બોલી, “મેં માંરી દાસી માંરા પતિને આપી તેથી દેવે મને તેનો બદલો આપ્યો છે.” તેથી લેઆહ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નું નામ ઈસ્સાખાર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લેઆહ ફરી વાર ગર્ભવતી થઈ અને તેણે છઠ્ઠા પુત્રને જન્મ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જયારે જયારે ટોળામાંનાં મજબૂત ઘેટાંબકરાં જોતા ત્યારે તે તેમની આગળ નીકોમાં અને હવાડાઓમાં પ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ટીઓ મૂકતો, જેથી તેઓ સોટીઓ આગળ ગર્ભધાન કર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ણ ટોળામાંનાં નબળાં ઘેટાંબકરાં માંટે તે નીકમાં કે, હવાડામાં સોટીઓ મૂકતો નહિ, આથી નબળાં ઘે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કરાં લાબાનનાં રહ્યાં અને સશકત મજબૂત ઘેટા યાકૂબનાં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આમ, યાકૂબ ખૂબ શ્રીમંત થઈ ગયો અને તેની પાસે ઘેટાં બકરાંનાં મોટા મોટા ટોળાં, નોકર ચાકરો, દાસદાસ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ટો અને ગધેડાં થયાં. તે ખૂબ સમૃધ્ધ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લેઆહે કહ્યું, “દેવે મને એક સુંદર ભેટ આપી છે. હવે જરૂર યાકૂબ મને અપનાવશે, કારણ કે મેં એને છ બાળ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ં છે.” એટલે લેઆહે તે પુત્રનું નામ ઝબુલોન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2026-10-20T03:33:28Z</dcterms:created>
  <dcterms:modified xsi:type="dcterms:W3CDTF">2026-10-20T03:33:28Z</dcterms:modified>
  <dc:title>ઉત્પત્તિ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