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த்துக்கு ஆமோனா என்று பெயரிடப்படும்; இவ்விதமாய் தேசத்தைச் சுத்தம்பண்ண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த் திருப்பி உன்னை ஆறு துறடுகளால் இழுத்து, உன்னை வடபுறங்களிலிருந்து எழும்பவும் இஸ்ரவேல் மலைகளில் வரவும்பண்ண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த் திருப்பி உன்னை ஆறு துறடுகளால் இழுத்து, உன்னை வடபுறங்களிலிருந்து எழும்பவும் இஸ்ரவேல் மலைகளில் வரவும்பண்ண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வில்லை உன் இடதுகையிலிருந்து தட்டிவிட்டு, உன் அம்புகளை வலதுகையிலிருந்து விழ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ாலமான வெளியில் விழு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ாலமான வெளியில் விழு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ுமுதல் என்றும் நான் தங்கள் தேவனாகிய கர்த்தர் என்று இஸ்ரவேல் வம்சத்தார் அறிந்துகொள்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அது வந்து, அது சம்பவித்தது என்று கர்த்தராகிய ஆண்டவர் சொல்லுகிறார்; நான் சொன்னநாள் இதுவ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அது வந்து, அது சம்பவித்தது என்று கர்த்தராகிய ஆண்டவர் சொல்லுகிறார்; நான் சொன்னநாள் இதுவ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வம்சத்தார், தேசத்தைச் சுத்தம்பண்ணும்படிக்கு அவர்களைப் புதைத்துத்தீர ஏழுமாதம் செல்ல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ை ஜனசதளங்களிலிருந்து திரும்பிவரப்பண்ணி, அவர்களுடைய பகைஞரின் தேசங்களிலிருந்து அவர்களைக் கூட்டிக்கொண்டுவந்து, திரளான ஜாதிகளுடைய கண்களுக்கு முன்பாக அவர்களுக்குள் நான் பரிசுத்தர் என்று விளங்கும்போ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ை ஜனசதளங்களிலிருந்து திரும்பிவரப்பண்ணி, அவர்களுடைய பகைஞரின் தேசங்களிலிருந்து அவர்களைக் கூட்டிக்கொண்டுவந்து, திரளான ஜாதிகளுடைய கண்களுக்கு முன்பாக அவர்களுக்குள் நான் பரிசுத்தர் என்று விளங்கும்போ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േശത്തു ചുറ്റി സഞ്ചരിക്കുന്നവർ സഞ്ചരിക്കുമ്പോൾ അവരിൽ ഒരുവൻ ഒരു മനുഷ്യാസ്ഥി കണ്ടാൽ അതിന്ന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അടയാളം വെക്കും; അടക്കം ചെയ്യുന്നവർ അതു ഹാമോൻ-ഗോഗ് താഴ്വരയിൽ കൊണ്ടുപോയി അടക്കം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ീയോ, മനുഷ്യപുത്രാ, ഗോഗിനെക്കുറിച്ചു പ്രവചിച്ചു പറയേണ്ടതു; യഹോവയായ കർത്താവു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രോശ്, മേശെക്, തൂബൽ എന്നിവയുടെ പ്രഭുവായ ഗോഗേ, ഞാൻ നിനക്കു വിരോധ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ഒരു നഗരത്തിന്നും ഹമോനാ (പുരുഷാരം) എന്നു പേരുണ്ടാകും; ഇങ്ങനെ അവർ ദേശത്തെ വെടിപ്പ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നിന്നെ വഴിതെറ്റിച്ചു നിന്നിൽ ആറിലൊന്നു ശേഷിപ്പിച്ചു നിന്നെ വടക്കെ അറ്റ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ച്ചു യിസ്രായേൽ പർവ്വതങ്ങളിൽ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റെ ഇടങ്കയ്യിൽനിന്നു ഞാൻ നിന്റെ വില്ലു തെറിപ്പിച്ചു വലങ്കയ്യിൽനിന്നു നിന്റെ അമ്പു വീ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നുഷ്യപുത്രാ, യഹോവയായ കർത്താവു ഇപ്രകാരം അരുളിച്ചെയ്യുന്നു: സകലവിധ പക്ഷികളോടും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ട്ടുമൃഗങ്ങളോടും നീ പറയേണ്ടുന്നതു: നിങ്ങൾ കൂടിവരുവിൻ; നിങ്ങൾ മാംസം തിന്നുകയും രക്തം കുട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ു ഞാൻ യിസ്രായേൽപർവ്വതങ്ങളിൽ ഒരു മഹായാഗമായി നിങ്ങൾക്കു വേണ്ടി അറുപ്പാൻ പോകുന്ന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ത്തിന്നു നാലുപുറത്തു നിന്നും വന്നുകൂ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യും നിന്റെ എല്ലാ പടക്കൂട്ടങ്ങളും നിന്നോടുകൂടെയുള്ള ജാതികളും യിസ്രായേൽപർവ്വതങ്ങളിൽ വീഴ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കഴുകുമുതലായ പറവെക്കൊക്കെയും കാട്ടുമൃഗത്തിന്നും ഇരയായി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ങ്ങൾ വീരന്മാരുടെ മാംസം തിന്നു ഭൂമിയിലെ പ്രഭുക്കന്മാരുടെ രക്തം കുടിക്കേണം; അവരൊക്കെയും ബാശാന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ിപ്പിച്ച ആട്ടുകൊറ്റന്മാരും കുഞ്ഞാടുകളും കോലാട്ടുകൊറ്റന്മാരും കാളകള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വെളിൻ പ്രദേശത്തു വീഴും; ഞാനല്ലോ അതു കല്പിച്ചിരിക്കുന്നതു എന്നു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നിങ്ങൾക്കു വേണ്ടി അറുത്തിരിക്കുന്ന എന്റെ യാഗത്തിൽനിന്നു നിങ്ങൾ തൃപ്തരാകുവോളം മേദസ്സ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കയും ലഹരിയാകുവോളം രക്തം കുടി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ാഗോഗിലും തീരപ്രദേശങ്ങളിൽ നിർഭയം വസിക്കുന്നവരുടെ ഇടയിലും ഞാൻ തീ അയക്കും; ഞാൻ യഹോവ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ങ്ങനെ നിങ്ങൾ എന്റെ മേശയിങ്കൽ കുതിരകളെയും വാഹനമൃഗങ്ങളെയും വീരന്മാരെയും സകലയോദ്ധാക്കളെയും 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ൃപ്തരാക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ങ്ങനെ ഞാൻ എന്റെ വിശുദ്ധനാമം എന്റെ ജനമായ യിസ്രായേലിന്റെ നടുവിൽ വെളിപ്പെടുത്തും; ഇനി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നാമം അശുദ്ധമാക്കുവാൻ ഞാൻ സമ്മതിക്കയില്ല; ഞാൻ യിസ്രായേലിൽ പരിശുദ്ധനായ യഹോവയാ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എന്റെ മഹത്വത്തെ ജാതികളുടെ ഇടയിൽ സ്ഥാപിക്കും; ഞാൻ നടത്തിയിരിക്കുന്ന എന്റെ ന്യായവിധി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മേൽ വെച്ച എന്റെ കയ്യും സകല ജാതികളും 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ങ്ങനെ അന്നുമുതൽ മേലാൽ, ഞാൻ തങ്ങളുടെ ദൈവമായ യഹോവയെന്നു യിസ്രായേൽഗൃഹം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താ, അതു വരുന്നു; അതു സംഭവിക്കും എന്നു യഹോവയായ കർത്താവിന്റെ അരുളപ്പാടു; ഇതത്രേ ഞാൻ അരുളിച്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ിസ്രായേൽഗൃഹം തങ്ങളുടെ അകൃത്യംനിമിത്തം പ്രവാസത്തിലേക്കു പോകേണ്ടിവന്നു എന്നും അവർ എ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്രോഹം ചെയ്തതുകൊണ്ടു ഞാൻ എന്റെ മുഖം അവർക്കു മറെച്ചു, അവരൊക്കെയും വാൾകൊണ്ടു വീഴേണ്ടതിന്നു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വൈരികളുടെ കയ്യിൽ ഏല്പിച്ചു എന്നും ജാതിക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ിസ്രായേലിന്റെ പട്ടണങ്ങളിൽ വസിക്കുന്നവർ പുറപ്പെട്ടു പരിച, പലക, വില്ലു, അമ്പു, കുറുവടി, കുന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തലായ ആയുധങ്ങളെ എടുത്തു തീ കത്തിക്കും; അവർ അവയെക്കൊണ്ടു ഏഴു സംവത്സരം തീ ക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രുടെ അശുദ്ധിക്കും അവരുടെ അതിക്രമങ്ങൾക്കും തക്കവണ്ണം ഞാൻ അവരോടു പ്രവർത്തിച്ചു എന്റെ മുഖ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മ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റമ്പിൽനിന്നു വിറകു പെറുക്കുകയോ കാട്ടിൽനിന്നു ഒന്നും വെട്ടുകയോ ചെയ്യാതെ ആയുധങ്ങളെ തന്നേ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ത്തിക്കും; തങ്ങളെ കൊള്ളയിട്ടവരെ അവർ കൊള്ളയിടുകയും തങ്ങളെ കവർച്ച ചെയ്തവരെ കവർച്ച ചെയ്കയും ചെയ്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ുകൊണ്ടു യഹോവയായ കർത്താവു ഇപ്രകാരം അരുളിച്ചെയ്യുന്നു: ഇപ്പോൾ ഞാൻ യാക്കോബിന്റെ പ്രവാസ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ിവരുത്തി യിസ്രായേൽഗൃഹത്തോടൊക്കെയും കരുണ ചെയ്തു എന്റെ വിശുദ്ധനാമംനിമിത്തം തീക്ഷ്ണത കാണ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ന്നു ഞാൻ ഗോഗിന്നു യിസ്രായേലിൽ ഒരു ശ്മശാനഭൂമി കൊടുക്കും. കടലിന്നു കിഴക്കുവശത്തു വഴിപോക്ക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വര തന്നേ; വഴിപോക്കർക്കു അതു വഴിമുടക്കമായ്തീരും; അവിടെ അവർ ഗോഗിനെയും അവന്റെ സകല പുരുഷാര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ക്കം ചെയ്യും; അവർ അതിന്നു ഹാമോൻ-ഗോഗ് (ഗോഗ് പുരുഷാരത്തിന്റെ) താഴ്വര എന്നു പേർ വിള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അവരെ ജാതികളുടെ ഇടയിൽനിന്നു മടക്കിവരുത്തി അവരുടെ ശത്രുക്കളുടെ ദേശങ്ങളിൽ നിന്നു അവരെ ശേഖ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ല ജാതികളും കാൺകെ എന്നെത്തന്നേ അവരിൽ വിശുദ്ധീകരിച്ച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ിസ്രായേൽഗൃഹം അവരെ അടക്കം ചെയ്തുതീർത്തു ദേശത്തെ വെടിപ്പാക്കുവാൻ ഏഴു മാസം വ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ആരും അവരെ ഭയപ്പെടുത്താതെ അവർ തങ്ങളുടെ ദേശത്തു നിർഭയമായി വസിക്കുമ്പോൾ, തങ്ങളുടെ ലജ്ജയും എ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 സർവ്വദ്രോഹങ്ങളും മറ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േശത്തിലെ ജനം എല്ലാംകൂടി അവരെ അടക്കംചെയ്യും; ഞാൻ എന്നെത്തന്നേ മഹത്വീകരിക്കുന്ന നാളിൽ അതു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ർത്തിയായിരിക്ക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ഞാൻ അവരെ ജാതികളുടെ ഇടയിൽ ബദ്ധരായി കൊണ്ടുപോകുമാറാക്കുകയും അവരിൽ ആരെയും അവിടെ വിട്ടേക്കാതെ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േക്കു കൂട്ടിവരുത്തുകയും ചെയ്തതിനാൽ ഞാൻ അവരുടെ ദൈവമായ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േശമെല്ലാം വെടിപ്പാക്കേണ്ടതിന്നു അതിൽ ശേഷിച്ച ശവങ്ങളെ അടക്കുവാൻ ദേശത്തിൽ ചുറ്റി സഞ്ച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ത്യപ്രവൃത്തിക്കാരെ നിയമിക്കും; ഏഴുമാസം കഴിഞ്ഞശേഷം അവർ പരിശോധന ക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ഞാൻ യിസ്രായേൽഗൃഹത്തിന്മേൽ എന്റെ ആത്മാവിനെ പകർന്നിരിക്കയാൽ ഇനി എന്റെ മുഖം അവർക്കു മറെക്കയുമ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2026-10-21T07:51:38Z</dcterms:created>
  <dcterms:modified xsi:type="dcterms:W3CDTF">2026-10-21T07:51:38Z</dcterms:modified>
  <dc:title>യെഹെസ്കേൽ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